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333" r:id="rId2"/>
    <p:sldId id="291" r:id="rId3"/>
    <p:sldId id="296" r:id="rId4"/>
    <p:sldId id="292" r:id="rId5"/>
    <p:sldId id="290" r:id="rId6"/>
    <p:sldId id="282" r:id="rId7"/>
    <p:sldId id="278" r:id="rId8"/>
    <p:sldId id="310" r:id="rId9"/>
    <p:sldId id="312" r:id="rId10"/>
    <p:sldId id="281" r:id="rId11"/>
    <p:sldId id="313" r:id="rId12"/>
    <p:sldId id="316" r:id="rId13"/>
    <p:sldId id="314" r:id="rId14"/>
    <p:sldId id="315" r:id="rId15"/>
    <p:sldId id="319" r:id="rId16"/>
    <p:sldId id="317" r:id="rId17"/>
    <p:sldId id="320" r:id="rId18"/>
    <p:sldId id="321" r:id="rId19"/>
    <p:sldId id="322" r:id="rId20"/>
    <p:sldId id="318" r:id="rId21"/>
    <p:sldId id="323" r:id="rId22"/>
    <p:sldId id="332" r:id="rId23"/>
    <p:sldId id="328" r:id="rId24"/>
    <p:sldId id="277" r:id="rId25"/>
  </p:sldIdLst>
  <p:sldSz cx="9144000" cy="6858000" type="screen4x3"/>
  <p:notesSz cx="68199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19" autoAdjust="0"/>
    <p:restoredTop sz="94709" autoAdjust="0"/>
  </p:normalViewPr>
  <p:slideViewPr>
    <p:cSldViewPr>
      <p:cViewPr>
        <p:scale>
          <a:sx n="90" d="100"/>
          <a:sy n="90" d="100"/>
        </p:scale>
        <p:origin x="-201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C7142-3386-4074-9046-07D4C1AD6B3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94766A4-A39E-437E-8B45-EFADEBDA1338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تعميق الأفق الاستراتيجي في استشراف الحاجيات من تقوية القدرات </a:t>
          </a:r>
          <a:endParaRPr lang="fr-FR" sz="16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8AAB518-4D1D-47C6-9460-D5D0CF567D45}" type="parTrans" cxnId="{2400236A-A0B4-41A5-B00A-09459251CF44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11C2C2D-26D4-42E5-9C13-80CF3FF7D1F2}" type="sibTrans" cxnId="{2400236A-A0B4-41A5-B00A-09459251CF44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F74E1723-66FB-41B5-82A6-AD006DBCBBDC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تمكين الجماعات الترابية من</a:t>
          </a:r>
          <a:r>
            <a:rPr lang="ar-M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وضع</a:t>
          </a:r>
          <a:r>
            <a:rPr lang="ar-S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تصور واضح لمنظومة تقوية القدرات </a:t>
          </a:r>
        </a:p>
      </dgm:t>
    </dgm:pt>
    <dgm:pt modelId="{27BF46F5-BD10-45AD-B14E-14C9AB747666}" type="parTrans" cxnId="{39BB52E1-2B1F-432B-AC54-A7730A9350C6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0EC62D7-30D9-4A8B-B30B-7520F1218198}" type="sibTrans" cxnId="{39BB52E1-2B1F-432B-AC54-A7730A9350C6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A4732C8-D4E3-4AF8-9F9E-1AFB2D9C9A43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ربط التدبير بتعزيز القدرات الذاتية للمنتخبين ، حتى يضطلعوا بمهامهم في إطار المنظومة القانونية الجديدة  </a:t>
          </a:r>
        </a:p>
      </dgm:t>
    </dgm:pt>
    <dgm:pt modelId="{C89E08F2-0341-4539-B280-877D668041BE}" type="parTrans" cxnId="{0536F8BC-AC40-4970-8049-BFB097DE352C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DFA4695-11F0-4E02-9F4A-4212272C0460}" type="sibTrans" cxnId="{0536F8BC-AC40-4970-8049-BFB097DE352C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ACE613B-3A24-4062-B2C8-C53EAF141FBB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إنجاح الالتقائية في  البرامج التكوينية بين مختلف الجماعات الترابية</a:t>
          </a:r>
        </a:p>
      </dgm:t>
    </dgm:pt>
    <dgm:pt modelId="{259B04A5-9D2E-4F9F-A6E1-980FCA58BA75}" type="parTrans" cxnId="{A0256D6C-EB5D-4AB2-B605-083967AE55CA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0168CAF-42F4-425F-AA00-B50171D82036}" type="sibTrans" cxnId="{A0256D6C-EB5D-4AB2-B605-083967AE55CA}">
      <dgm:prSet/>
      <dgm:spPr/>
      <dgm:t>
        <a:bodyPr/>
        <a:lstStyle/>
        <a:p>
          <a:endParaRPr lang="fr-FR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5541151-6BF9-4A39-B221-7838B4E43A1D}" type="pres">
      <dgm:prSet presAssocID="{9DEC7142-3386-4074-9046-07D4C1AD6B3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92F0C7B-AF4C-417D-A933-7B35E833B985}" type="pres">
      <dgm:prSet presAssocID="{694766A4-A39E-437E-8B45-EFADEBDA1338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7F5DA5-4B18-4DC9-BE75-3DE4FDC7F02F}" type="pres">
      <dgm:prSet presAssocID="{511C2C2D-26D4-42E5-9C13-80CF3FF7D1F2}" presName="space" presStyleCnt="0"/>
      <dgm:spPr/>
    </dgm:pt>
    <dgm:pt modelId="{84F6FB90-31ED-48CB-B4DE-162E6ECD1251}" type="pres">
      <dgm:prSet presAssocID="{F74E1723-66FB-41B5-82A6-AD006DBCBBDC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624E6A-41A3-42F3-AAD4-832AF56E897F}" type="pres">
      <dgm:prSet presAssocID="{D0EC62D7-30D9-4A8B-B30B-7520F1218198}" presName="space" presStyleCnt="0"/>
      <dgm:spPr/>
    </dgm:pt>
    <dgm:pt modelId="{66873665-3F67-4E98-A1D9-85D6BD72E4A6}" type="pres">
      <dgm:prSet presAssocID="{EA4732C8-D4E3-4AF8-9F9E-1AFB2D9C9A43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7CA1F3-D616-40FA-8168-C3C1BE9FA235}" type="pres">
      <dgm:prSet presAssocID="{2DFA4695-11F0-4E02-9F4A-4212272C0460}" presName="space" presStyleCnt="0"/>
      <dgm:spPr/>
    </dgm:pt>
    <dgm:pt modelId="{D58F708E-5362-468F-B5C5-84B4D96D5843}" type="pres">
      <dgm:prSet presAssocID="{0ACE613B-3A24-4062-B2C8-C53EAF141FBB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5B6B87-3CC2-4D68-970E-24D029A3E644}" type="presOf" srcId="{0ACE613B-3A24-4062-B2C8-C53EAF141FBB}" destId="{D58F708E-5362-468F-B5C5-84B4D96D5843}" srcOrd="0" destOrd="0" presId="urn:microsoft.com/office/officeart/2005/8/layout/venn3"/>
    <dgm:cxn modelId="{A0256D6C-EB5D-4AB2-B605-083967AE55CA}" srcId="{9DEC7142-3386-4074-9046-07D4C1AD6B3F}" destId="{0ACE613B-3A24-4062-B2C8-C53EAF141FBB}" srcOrd="3" destOrd="0" parTransId="{259B04A5-9D2E-4F9F-A6E1-980FCA58BA75}" sibTransId="{B0168CAF-42F4-425F-AA00-B50171D82036}"/>
    <dgm:cxn modelId="{2400236A-A0B4-41A5-B00A-09459251CF44}" srcId="{9DEC7142-3386-4074-9046-07D4C1AD6B3F}" destId="{694766A4-A39E-437E-8B45-EFADEBDA1338}" srcOrd="0" destOrd="0" parTransId="{98AAB518-4D1D-47C6-9460-D5D0CF567D45}" sibTransId="{511C2C2D-26D4-42E5-9C13-80CF3FF7D1F2}"/>
    <dgm:cxn modelId="{AE3F719E-EC43-4BE8-9D07-6B0ADAB72F0D}" type="presOf" srcId="{694766A4-A39E-437E-8B45-EFADEBDA1338}" destId="{092F0C7B-AF4C-417D-A933-7B35E833B985}" srcOrd="0" destOrd="0" presId="urn:microsoft.com/office/officeart/2005/8/layout/venn3"/>
    <dgm:cxn modelId="{0536F8BC-AC40-4970-8049-BFB097DE352C}" srcId="{9DEC7142-3386-4074-9046-07D4C1AD6B3F}" destId="{EA4732C8-D4E3-4AF8-9F9E-1AFB2D9C9A43}" srcOrd="2" destOrd="0" parTransId="{C89E08F2-0341-4539-B280-877D668041BE}" sibTransId="{2DFA4695-11F0-4E02-9F4A-4212272C0460}"/>
    <dgm:cxn modelId="{D7C1052D-39F0-4E59-9841-A743B2E1732F}" type="presOf" srcId="{F74E1723-66FB-41B5-82A6-AD006DBCBBDC}" destId="{84F6FB90-31ED-48CB-B4DE-162E6ECD1251}" srcOrd="0" destOrd="0" presId="urn:microsoft.com/office/officeart/2005/8/layout/venn3"/>
    <dgm:cxn modelId="{39BB52E1-2B1F-432B-AC54-A7730A9350C6}" srcId="{9DEC7142-3386-4074-9046-07D4C1AD6B3F}" destId="{F74E1723-66FB-41B5-82A6-AD006DBCBBDC}" srcOrd="1" destOrd="0" parTransId="{27BF46F5-BD10-45AD-B14E-14C9AB747666}" sibTransId="{D0EC62D7-30D9-4A8B-B30B-7520F1218198}"/>
    <dgm:cxn modelId="{1420E8BF-CE19-48FE-8005-003F9F0924F8}" type="presOf" srcId="{9DEC7142-3386-4074-9046-07D4C1AD6B3F}" destId="{05541151-6BF9-4A39-B221-7838B4E43A1D}" srcOrd="0" destOrd="0" presId="urn:microsoft.com/office/officeart/2005/8/layout/venn3"/>
    <dgm:cxn modelId="{43BCB3EC-4C74-4FC8-9C85-78A35E3C0E29}" type="presOf" srcId="{EA4732C8-D4E3-4AF8-9F9E-1AFB2D9C9A43}" destId="{66873665-3F67-4E98-A1D9-85D6BD72E4A6}" srcOrd="0" destOrd="0" presId="urn:microsoft.com/office/officeart/2005/8/layout/venn3"/>
    <dgm:cxn modelId="{43BEC1A4-0907-4464-8F18-BD0523BC77A0}" type="presParOf" srcId="{05541151-6BF9-4A39-B221-7838B4E43A1D}" destId="{092F0C7B-AF4C-417D-A933-7B35E833B985}" srcOrd="0" destOrd="0" presId="urn:microsoft.com/office/officeart/2005/8/layout/venn3"/>
    <dgm:cxn modelId="{3B51A4B1-464F-4785-99DE-1B4D1AD31ECC}" type="presParOf" srcId="{05541151-6BF9-4A39-B221-7838B4E43A1D}" destId="{0E7F5DA5-4B18-4DC9-BE75-3DE4FDC7F02F}" srcOrd="1" destOrd="0" presId="urn:microsoft.com/office/officeart/2005/8/layout/venn3"/>
    <dgm:cxn modelId="{B6B38C62-0EB5-43BC-A1E2-A4A39370A209}" type="presParOf" srcId="{05541151-6BF9-4A39-B221-7838B4E43A1D}" destId="{84F6FB90-31ED-48CB-B4DE-162E6ECD1251}" srcOrd="2" destOrd="0" presId="urn:microsoft.com/office/officeart/2005/8/layout/venn3"/>
    <dgm:cxn modelId="{170E53B6-A7CB-4C57-A82A-9FE62BAA97D7}" type="presParOf" srcId="{05541151-6BF9-4A39-B221-7838B4E43A1D}" destId="{E0624E6A-41A3-42F3-AAD4-832AF56E897F}" srcOrd="3" destOrd="0" presId="urn:microsoft.com/office/officeart/2005/8/layout/venn3"/>
    <dgm:cxn modelId="{D324FC06-F254-43EC-8107-18AFA90EE9F3}" type="presParOf" srcId="{05541151-6BF9-4A39-B221-7838B4E43A1D}" destId="{66873665-3F67-4E98-A1D9-85D6BD72E4A6}" srcOrd="4" destOrd="0" presId="urn:microsoft.com/office/officeart/2005/8/layout/venn3"/>
    <dgm:cxn modelId="{23865B7E-86B7-4465-AC13-676CF2A61C72}" type="presParOf" srcId="{05541151-6BF9-4A39-B221-7838B4E43A1D}" destId="{AF7CA1F3-D616-40FA-8168-C3C1BE9FA235}" srcOrd="5" destOrd="0" presId="urn:microsoft.com/office/officeart/2005/8/layout/venn3"/>
    <dgm:cxn modelId="{4AA6A1E9-555A-4341-8ECF-04D55AAD0C8E}" type="presParOf" srcId="{05541151-6BF9-4A39-B221-7838B4E43A1D}" destId="{D58F708E-5362-468F-B5C5-84B4D96D5843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B214F4-CCC3-4782-9B15-B04EF5024A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200CD7-4019-4AE8-A405-B3856A4438C4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الهدف </a:t>
          </a:r>
          <a:endParaRPr lang="fr-FR" dirty="0"/>
        </a:p>
      </dgm:t>
    </dgm:pt>
    <dgm:pt modelId="{4C883AE7-4794-4EEE-9815-CB3BD70790C6}" type="parTrans" cxnId="{A81EC694-BFDA-4779-A3FB-F29D149F18AF}">
      <dgm:prSet/>
      <dgm:spPr/>
      <dgm:t>
        <a:bodyPr/>
        <a:lstStyle/>
        <a:p>
          <a:endParaRPr lang="fr-FR"/>
        </a:p>
      </dgm:t>
    </dgm:pt>
    <dgm:pt modelId="{21BCC328-5B07-44BD-845F-0C2E60C507F1}" type="sibTrans" cxnId="{A81EC694-BFDA-4779-A3FB-F29D149F18AF}">
      <dgm:prSet/>
      <dgm:spPr/>
      <dgm:t>
        <a:bodyPr/>
        <a:lstStyle/>
        <a:p>
          <a:endParaRPr lang="fr-FR"/>
        </a:p>
      </dgm:t>
    </dgm:pt>
    <dgm:pt modelId="{8463D067-11FA-488E-8AFD-077CB8E878A0}">
      <dgm:prSet phldrT="[Texte]"/>
      <dgm:spPr/>
      <dgm:t>
        <a:bodyPr/>
        <a:lstStyle/>
        <a:p>
          <a:pPr algn="r"/>
          <a:r>
            <a:rPr lang="ar-SA" b="1" dirty="0" smtClean="0"/>
            <a:t>مراعاة </a:t>
          </a:r>
          <a:r>
            <a:rPr lang="ar-MA" b="1" dirty="0" smtClean="0"/>
            <a:t>الحد الأدنى </a:t>
          </a:r>
          <a:r>
            <a:rPr lang="ar-SA" b="1" dirty="0" smtClean="0"/>
            <a:t>القانوني   في</a:t>
          </a:r>
          <a:r>
            <a:rPr lang="ar-MA" b="1" dirty="0" smtClean="0"/>
            <a:t> الاستفادة من</a:t>
          </a:r>
          <a:r>
            <a:rPr lang="ar-SA" b="1" dirty="0" smtClean="0"/>
            <a:t> التكوين (8أيام)</a:t>
          </a:r>
        </a:p>
      </dgm:t>
    </dgm:pt>
    <dgm:pt modelId="{7343BEDD-0F56-4260-850C-862B56E203E2}" type="parTrans" cxnId="{7D47D6EC-4FBE-4660-83BD-AEE3923557DC}">
      <dgm:prSet/>
      <dgm:spPr/>
      <dgm:t>
        <a:bodyPr/>
        <a:lstStyle/>
        <a:p>
          <a:endParaRPr lang="fr-FR"/>
        </a:p>
      </dgm:t>
    </dgm:pt>
    <dgm:pt modelId="{988923F6-AE19-4FF6-9037-2F71DB20F5B5}" type="sibTrans" cxnId="{7D47D6EC-4FBE-4660-83BD-AEE3923557DC}">
      <dgm:prSet/>
      <dgm:spPr/>
      <dgm:t>
        <a:bodyPr/>
        <a:lstStyle/>
        <a:p>
          <a:endParaRPr lang="fr-FR"/>
        </a:p>
      </dgm:t>
    </dgm:pt>
    <dgm:pt modelId="{2B0AAE3C-81C1-4BAA-B05E-448D5157F078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المخرجات</a:t>
          </a:r>
          <a:endParaRPr lang="fr-FR" dirty="0"/>
        </a:p>
      </dgm:t>
    </dgm:pt>
    <dgm:pt modelId="{9333C90D-51A9-4995-93EE-930732B0BDB2}" type="parTrans" cxnId="{8B210508-DE83-49F8-B50F-3D28F617B9DF}">
      <dgm:prSet/>
      <dgm:spPr/>
      <dgm:t>
        <a:bodyPr/>
        <a:lstStyle/>
        <a:p>
          <a:endParaRPr lang="fr-FR"/>
        </a:p>
      </dgm:t>
    </dgm:pt>
    <dgm:pt modelId="{CBD79E23-225A-4955-BCE4-41CFE2CA6CC4}" type="sibTrans" cxnId="{8B210508-DE83-49F8-B50F-3D28F617B9DF}">
      <dgm:prSet/>
      <dgm:spPr/>
      <dgm:t>
        <a:bodyPr/>
        <a:lstStyle/>
        <a:p>
          <a:endParaRPr lang="fr-FR"/>
        </a:p>
      </dgm:t>
    </dgm:pt>
    <dgm:pt modelId="{0B671459-E045-4C6F-A5AE-3047E0E02F03}">
      <dgm:prSet phldrT="[Texte]"/>
      <dgm:spPr/>
      <dgm:t>
        <a:bodyPr/>
        <a:lstStyle/>
        <a:p>
          <a:pPr algn="r"/>
          <a:r>
            <a:rPr lang="ar-SA" b="1" dirty="0" smtClean="0"/>
            <a:t>محاور التكوين </a:t>
          </a:r>
          <a:endParaRPr lang="fr-FR" b="1" dirty="0"/>
        </a:p>
      </dgm:t>
    </dgm:pt>
    <dgm:pt modelId="{D9D7CDA2-EAF3-45E5-9080-1A1BAA895779}" type="parTrans" cxnId="{FF31D0A8-EDBC-465E-8F78-3AA134489221}">
      <dgm:prSet/>
      <dgm:spPr/>
      <dgm:t>
        <a:bodyPr/>
        <a:lstStyle/>
        <a:p>
          <a:endParaRPr lang="fr-FR"/>
        </a:p>
      </dgm:t>
    </dgm:pt>
    <dgm:pt modelId="{DD585ABB-C941-4212-B75A-F34629B23ACE}" type="sibTrans" cxnId="{FF31D0A8-EDBC-465E-8F78-3AA134489221}">
      <dgm:prSet/>
      <dgm:spPr/>
      <dgm:t>
        <a:bodyPr/>
        <a:lstStyle/>
        <a:p>
          <a:endParaRPr lang="fr-FR"/>
        </a:p>
      </dgm:t>
    </dgm:pt>
    <dgm:pt modelId="{51709F48-B020-4D0F-BD64-63578270EF03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الآليات</a:t>
          </a:r>
          <a:endParaRPr lang="fr-FR" dirty="0"/>
        </a:p>
      </dgm:t>
    </dgm:pt>
    <dgm:pt modelId="{A906B36E-EA1C-4232-B3B2-7863F02BE865}" type="parTrans" cxnId="{A4081148-210E-42B1-B24F-ADF3CC4726C8}">
      <dgm:prSet/>
      <dgm:spPr/>
      <dgm:t>
        <a:bodyPr/>
        <a:lstStyle/>
        <a:p>
          <a:endParaRPr lang="fr-FR"/>
        </a:p>
      </dgm:t>
    </dgm:pt>
    <dgm:pt modelId="{5CBC62C5-FE6B-491B-B18B-770316082078}" type="sibTrans" cxnId="{A4081148-210E-42B1-B24F-ADF3CC4726C8}">
      <dgm:prSet/>
      <dgm:spPr/>
      <dgm:t>
        <a:bodyPr/>
        <a:lstStyle/>
        <a:p>
          <a:endParaRPr lang="fr-FR"/>
        </a:p>
      </dgm:t>
    </dgm:pt>
    <dgm:pt modelId="{DCE603EF-690C-4517-B066-5349A79C7A74}">
      <dgm:prSet phldrT="[Texte]"/>
      <dgm:spPr/>
      <dgm:t>
        <a:bodyPr/>
        <a:lstStyle/>
        <a:p>
          <a:pPr algn="r"/>
          <a:r>
            <a:rPr lang="ar-SA" b="1" dirty="0" smtClean="0"/>
            <a:t> توقع كلفة التكوين </a:t>
          </a:r>
          <a:endParaRPr lang="fr-FR" b="1" dirty="0"/>
        </a:p>
      </dgm:t>
    </dgm:pt>
    <dgm:pt modelId="{F09DFFD3-AFE0-4048-8CF1-964EBB400303}" type="parTrans" cxnId="{069DFEE2-FCCD-4713-8DF2-21706CE0715D}">
      <dgm:prSet/>
      <dgm:spPr/>
      <dgm:t>
        <a:bodyPr/>
        <a:lstStyle/>
        <a:p>
          <a:endParaRPr lang="fr-FR"/>
        </a:p>
      </dgm:t>
    </dgm:pt>
    <dgm:pt modelId="{094E0AAA-3EA9-46D7-BDEB-E839501EEEC1}" type="sibTrans" cxnId="{069DFEE2-FCCD-4713-8DF2-21706CE0715D}">
      <dgm:prSet/>
      <dgm:spPr/>
      <dgm:t>
        <a:bodyPr/>
        <a:lstStyle/>
        <a:p>
          <a:endParaRPr lang="fr-FR"/>
        </a:p>
      </dgm:t>
    </dgm:pt>
    <dgm:pt modelId="{FA54E191-F3F8-4D68-B29E-E728191B98CF}">
      <dgm:prSet phldrT="[Texte]"/>
      <dgm:spPr/>
      <dgm:t>
        <a:bodyPr/>
        <a:lstStyle/>
        <a:p>
          <a:pPr algn="r"/>
          <a:r>
            <a:rPr lang="ar-SA" b="1" dirty="0" smtClean="0"/>
            <a:t> بسط محاور التكوين مع مراعاة  الأولويات </a:t>
          </a:r>
          <a:endParaRPr lang="fr-FR" b="1" dirty="0"/>
        </a:p>
      </dgm:t>
    </dgm:pt>
    <dgm:pt modelId="{6BB3B1CF-ED83-4215-B4DC-70BF4B610260}" type="parTrans" cxnId="{3C27BC0C-6A88-4087-A1DA-9AE67298E470}">
      <dgm:prSet/>
      <dgm:spPr/>
      <dgm:t>
        <a:bodyPr/>
        <a:lstStyle/>
        <a:p>
          <a:endParaRPr lang="fr-FR"/>
        </a:p>
      </dgm:t>
    </dgm:pt>
    <dgm:pt modelId="{3E43F172-78AC-4C1F-B325-B2B14944B3AF}" type="sibTrans" cxnId="{3C27BC0C-6A88-4087-A1DA-9AE67298E470}">
      <dgm:prSet/>
      <dgm:spPr/>
      <dgm:t>
        <a:bodyPr/>
        <a:lstStyle/>
        <a:p>
          <a:endParaRPr lang="fr-FR"/>
        </a:p>
      </dgm:t>
    </dgm:pt>
    <dgm:pt modelId="{737AB390-0E9A-4B4B-9518-D74479942F51}">
      <dgm:prSet phldrT="[Texte]"/>
      <dgm:spPr/>
      <dgm:t>
        <a:bodyPr/>
        <a:lstStyle/>
        <a:p>
          <a:pPr algn="r"/>
          <a:r>
            <a:rPr lang="ar-MA" b="1" dirty="0" smtClean="0"/>
            <a:t>تفعيل </a:t>
          </a:r>
          <a:r>
            <a:rPr lang="ar-SA" b="1" dirty="0" smtClean="0"/>
            <a:t>الاستفادة من الحق في التكوين </a:t>
          </a:r>
          <a:endParaRPr lang="fr-FR" b="1" dirty="0"/>
        </a:p>
      </dgm:t>
    </dgm:pt>
    <dgm:pt modelId="{5A058A44-94BE-4D39-AE8B-8165A1A24F4E}" type="parTrans" cxnId="{F0DF0BEE-FF78-4267-BC14-F3A03FA6D785}">
      <dgm:prSet/>
      <dgm:spPr/>
      <dgm:t>
        <a:bodyPr/>
        <a:lstStyle/>
        <a:p>
          <a:endParaRPr lang="fr-FR"/>
        </a:p>
      </dgm:t>
    </dgm:pt>
    <dgm:pt modelId="{B55427F3-0AAA-467A-983F-E23DE0454C73}" type="sibTrans" cxnId="{F0DF0BEE-FF78-4267-BC14-F3A03FA6D785}">
      <dgm:prSet/>
      <dgm:spPr/>
      <dgm:t>
        <a:bodyPr/>
        <a:lstStyle/>
        <a:p>
          <a:endParaRPr lang="fr-FR"/>
        </a:p>
      </dgm:t>
    </dgm:pt>
    <dgm:pt modelId="{9411FBD9-10FB-48A4-ACED-2CB6246FD9DB}">
      <dgm:prSet phldrT="[Texte]"/>
      <dgm:spPr/>
      <dgm:t>
        <a:bodyPr/>
        <a:lstStyle/>
        <a:p>
          <a:pPr algn="r"/>
          <a:r>
            <a:rPr lang="ar-SA" b="1" dirty="0" smtClean="0"/>
            <a:t>تنزيل </a:t>
          </a:r>
          <a:r>
            <a:rPr lang="ar-MA" b="1" dirty="0" smtClean="0"/>
            <a:t>مخطط </a:t>
          </a:r>
          <a:r>
            <a:rPr lang="ar-SA" b="1" dirty="0" smtClean="0"/>
            <a:t>التكوين في</a:t>
          </a:r>
          <a:r>
            <a:rPr lang="ar-MA" b="1" dirty="0" smtClean="0"/>
            <a:t> </a:t>
          </a:r>
          <a:r>
            <a:rPr lang="ar-SA" b="1" dirty="0" smtClean="0"/>
            <a:t>إطاره الزمني</a:t>
          </a:r>
          <a:endParaRPr lang="fr-FR" b="1" dirty="0"/>
        </a:p>
      </dgm:t>
    </dgm:pt>
    <dgm:pt modelId="{8164E04F-7995-4CEF-BB2E-D30E1F6664B5}" type="parTrans" cxnId="{39E9F713-8785-4F44-9516-B89D5E835C63}">
      <dgm:prSet/>
      <dgm:spPr/>
      <dgm:t>
        <a:bodyPr/>
        <a:lstStyle/>
        <a:p>
          <a:endParaRPr lang="fr-FR"/>
        </a:p>
      </dgm:t>
    </dgm:pt>
    <dgm:pt modelId="{C572EE73-87FD-49F1-B00C-B599B5789B33}" type="sibTrans" cxnId="{39E9F713-8785-4F44-9516-B89D5E835C63}">
      <dgm:prSet/>
      <dgm:spPr/>
      <dgm:t>
        <a:bodyPr/>
        <a:lstStyle/>
        <a:p>
          <a:endParaRPr lang="fr-FR"/>
        </a:p>
      </dgm:t>
    </dgm:pt>
    <dgm:pt modelId="{55FDB401-DAEF-4B79-B21F-8CF2E3FF1F84}">
      <dgm:prSet phldrT="[Texte]"/>
      <dgm:spPr/>
      <dgm:t>
        <a:bodyPr/>
        <a:lstStyle/>
        <a:p>
          <a:pPr algn="r"/>
          <a:r>
            <a:rPr lang="ar-SA" b="1" dirty="0" smtClean="0"/>
            <a:t>مراعاة التوجهات </a:t>
          </a:r>
          <a:r>
            <a:rPr lang="ar-SA" b="1" dirty="0" err="1" smtClean="0"/>
            <a:t>الاستراتيجية</a:t>
          </a:r>
          <a:r>
            <a:rPr lang="ar-SA" b="1" dirty="0" smtClean="0"/>
            <a:t>  </a:t>
          </a:r>
        </a:p>
      </dgm:t>
    </dgm:pt>
    <dgm:pt modelId="{F8FA469B-34BD-43ED-ACBC-EB260B3846D0}" type="parTrans" cxnId="{0FE57FE5-03A2-44E6-9949-D1ACBBE82285}">
      <dgm:prSet/>
      <dgm:spPr/>
      <dgm:t>
        <a:bodyPr/>
        <a:lstStyle/>
        <a:p>
          <a:endParaRPr lang="fr-FR"/>
        </a:p>
      </dgm:t>
    </dgm:pt>
    <dgm:pt modelId="{A74AAA2C-F4B1-4910-ADDA-04CDDD64E023}" type="sibTrans" cxnId="{0FE57FE5-03A2-44E6-9949-D1ACBBE82285}">
      <dgm:prSet/>
      <dgm:spPr/>
      <dgm:t>
        <a:bodyPr/>
        <a:lstStyle/>
        <a:p>
          <a:endParaRPr lang="fr-FR"/>
        </a:p>
      </dgm:t>
    </dgm:pt>
    <dgm:pt modelId="{539FA374-F8C2-43D5-AB53-2B29F5B5DEEE}">
      <dgm:prSet phldrT="[Texte]"/>
      <dgm:spPr/>
      <dgm:t>
        <a:bodyPr/>
        <a:lstStyle/>
        <a:p>
          <a:pPr algn="r"/>
          <a:r>
            <a:rPr lang="ar-SA" b="1" dirty="0" smtClean="0"/>
            <a:t>مراعاة الإمكانات المحتملة</a:t>
          </a:r>
          <a:r>
            <a:rPr lang="ar-MA" b="1" dirty="0" smtClean="0"/>
            <a:t> </a:t>
          </a:r>
          <a:r>
            <a:rPr lang="ar-SA" b="1" dirty="0" smtClean="0"/>
            <a:t> </a:t>
          </a:r>
        </a:p>
      </dgm:t>
    </dgm:pt>
    <dgm:pt modelId="{CDBC9C9F-EFE6-4221-B4B0-5BE43D3A61FA}" type="parTrans" cxnId="{B5D040AA-ED46-44C5-B3AE-FA3E19A72EE4}">
      <dgm:prSet/>
      <dgm:spPr/>
      <dgm:t>
        <a:bodyPr/>
        <a:lstStyle/>
        <a:p>
          <a:endParaRPr lang="fr-FR"/>
        </a:p>
      </dgm:t>
    </dgm:pt>
    <dgm:pt modelId="{1AD79293-5C77-4FAD-8B0B-0006D3FDB518}" type="sibTrans" cxnId="{B5D040AA-ED46-44C5-B3AE-FA3E19A72EE4}">
      <dgm:prSet/>
      <dgm:spPr/>
      <dgm:t>
        <a:bodyPr/>
        <a:lstStyle/>
        <a:p>
          <a:endParaRPr lang="fr-FR"/>
        </a:p>
      </dgm:t>
    </dgm:pt>
    <dgm:pt modelId="{380C2714-D330-49F7-BF6C-3EA6ABD24552}">
      <dgm:prSet phldrT="[Texte]"/>
      <dgm:spPr/>
      <dgm:t>
        <a:bodyPr/>
        <a:lstStyle/>
        <a:p>
          <a:pPr algn="r"/>
          <a:r>
            <a:rPr lang="ar-SA" b="1" dirty="0" smtClean="0"/>
            <a:t>كلفة التكوين </a:t>
          </a:r>
          <a:endParaRPr lang="fr-FR" b="1" dirty="0"/>
        </a:p>
      </dgm:t>
    </dgm:pt>
    <dgm:pt modelId="{CDBDB92A-7430-4F44-BAB0-3DDB9181A02A}" type="parTrans" cxnId="{5AAC2CA7-D4AA-4AC9-8A6C-929A8B01ABA3}">
      <dgm:prSet/>
      <dgm:spPr/>
      <dgm:t>
        <a:bodyPr/>
        <a:lstStyle/>
        <a:p>
          <a:endParaRPr lang="fr-FR"/>
        </a:p>
      </dgm:t>
    </dgm:pt>
    <dgm:pt modelId="{107ECB93-5021-46FB-9225-A65BB2982155}" type="sibTrans" cxnId="{5AAC2CA7-D4AA-4AC9-8A6C-929A8B01ABA3}">
      <dgm:prSet/>
      <dgm:spPr/>
      <dgm:t>
        <a:bodyPr/>
        <a:lstStyle/>
        <a:p>
          <a:endParaRPr lang="fr-FR"/>
        </a:p>
      </dgm:t>
    </dgm:pt>
    <dgm:pt modelId="{80FBF134-8F3D-4954-BC61-8402818728D5}">
      <dgm:prSet phldrT="[Texte]"/>
      <dgm:spPr/>
      <dgm:t>
        <a:bodyPr/>
        <a:lstStyle/>
        <a:p>
          <a:pPr algn="r"/>
          <a:r>
            <a:rPr lang="ar-SA" b="1" dirty="0" smtClean="0"/>
            <a:t>البرمجة الزمنية </a:t>
          </a:r>
          <a:endParaRPr lang="fr-FR" b="1" dirty="0"/>
        </a:p>
      </dgm:t>
    </dgm:pt>
    <dgm:pt modelId="{5981BB6C-34D8-48BD-8A89-AB63808CFBE3}" type="parTrans" cxnId="{BB8EF83F-4425-445C-BD06-D3FE5C1084D6}">
      <dgm:prSet/>
      <dgm:spPr/>
      <dgm:t>
        <a:bodyPr/>
        <a:lstStyle/>
        <a:p>
          <a:endParaRPr lang="fr-FR"/>
        </a:p>
      </dgm:t>
    </dgm:pt>
    <dgm:pt modelId="{CCFC9B84-98E7-4BAA-A45D-C85FC62F4555}" type="sibTrans" cxnId="{BB8EF83F-4425-445C-BD06-D3FE5C1084D6}">
      <dgm:prSet/>
      <dgm:spPr/>
      <dgm:t>
        <a:bodyPr/>
        <a:lstStyle/>
        <a:p>
          <a:endParaRPr lang="fr-FR"/>
        </a:p>
      </dgm:t>
    </dgm:pt>
    <dgm:pt modelId="{FC7A3B25-429C-442D-A16B-C5D575B032D5}">
      <dgm:prSet phldrT="[Texte]"/>
      <dgm:spPr/>
      <dgm:t>
        <a:bodyPr/>
        <a:lstStyle/>
        <a:p>
          <a:pPr algn="r"/>
          <a:r>
            <a:rPr lang="ar-SA" b="1" dirty="0" smtClean="0"/>
            <a:t>توزيع المنتخبين </a:t>
          </a:r>
          <a:endParaRPr lang="fr-FR" b="1" dirty="0"/>
        </a:p>
      </dgm:t>
    </dgm:pt>
    <dgm:pt modelId="{CF472E69-9C3B-499E-9D41-E86AAA592690}" type="parTrans" cxnId="{BB4E6BB5-D7F2-4C54-ABF0-6FAA9E4D0C1D}">
      <dgm:prSet/>
      <dgm:spPr/>
      <dgm:t>
        <a:bodyPr/>
        <a:lstStyle/>
        <a:p>
          <a:endParaRPr lang="fr-FR"/>
        </a:p>
      </dgm:t>
    </dgm:pt>
    <dgm:pt modelId="{751863A7-260C-479A-80B3-F7FA6F9E476B}" type="sibTrans" cxnId="{BB4E6BB5-D7F2-4C54-ABF0-6FAA9E4D0C1D}">
      <dgm:prSet/>
      <dgm:spPr/>
      <dgm:t>
        <a:bodyPr/>
        <a:lstStyle/>
        <a:p>
          <a:endParaRPr lang="fr-FR"/>
        </a:p>
      </dgm:t>
    </dgm:pt>
    <dgm:pt modelId="{F77BFEBE-2A81-427C-90BC-A891D34EDE5A}">
      <dgm:prSet phldrT="[Texte]"/>
      <dgm:spPr/>
      <dgm:t>
        <a:bodyPr/>
        <a:lstStyle/>
        <a:p>
          <a:pPr algn="r"/>
          <a:r>
            <a:rPr lang="ar-SA" b="1" dirty="0" smtClean="0"/>
            <a:t>استشراف ميزانية التكوين </a:t>
          </a:r>
          <a:endParaRPr lang="fr-FR" b="1" dirty="0"/>
        </a:p>
      </dgm:t>
    </dgm:pt>
    <dgm:pt modelId="{B6AEDC3C-1464-4FAB-9303-23D04DDF3C69}" type="parTrans" cxnId="{EC14B57B-D9A7-4EC3-A1BA-98B427C0F0C5}">
      <dgm:prSet/>
      <dgm:spPr/>
      <dgm:t>
        <a:bodyPr/>
        <a:lstStyle/>
        <a:p>
          <a:endParaRPr lang="fr-FR"/>
        </a:p>
      </dgm:t>
    </dgm:pt>
    <dgm:pt modelId="{ED313E8B-5182-49FC-9D02-1DABB10B895E}" type="sibTrans" cxnId="{EC14B57B-D9A7-4EC3-A1BA-98B427C0F0C5}">
      <dgm:prSet/>
      <dgm:spPr/>
      <dgm:t>
        <a:bodyPr/>
        <a:lstStyle/>
        <a:p>
          <a:endParaRPr lang="fr-FR"/>
        </a:p>
      </dgm:t>
    </dgm:pt>
    <dgm:pt modelId="{646A1D22-6210-4965-8182-E42F27A0E8FD}">
      <dgm:prSet phldrT="[Texte]"/>
      <dgm:spPr/>
      <dgm:t>
        <a:bodyPr/>
        <a:lstStyle/>
        <a:p>
          <a:pPr algn="r"/>
          <a:r>
            <a:rPr lang="ar-SA" b="1" dirty="0" smtClean="0"/>
            <a:t>البرمجة المالية المتعددة السنوات للتكوين</a:t>
          </a:r>
          <a:endParaRPr lang="fr-FR" b="1" dirty="0"/>
        </a:p>
      </dgm:t>
    </dgm:pt>
    <dgm:pt modelId="{824BB445-B184-43AD-99FE-AF8296893EA0}" type="parTrans" cxnId="{3F634E8D-8841-4D8E-9530-531FC1720393}">
      <dgm:prSet/>
      <dgm:spPr/>
      <dgm:t>
        <a:bodyPr/>
        <a:lstStyle/>
        <a:p>
          <a:endParaRPr lang="fr-FR"/>
        </a:p>
      </dgm:t>
    </dgm:pt>
    <dgm:pt modelId="{781FC457-92EB-4929-B56D-09F90ABF1F82}" type="sibTrans" cxnId="{3F634E8D-8841-4D8E-9530-531FC1720393}">
      <dgm:prSet/>
      <dgm:spPr/>
      <dgm:t>
        <a:bodyPr/>
        <a:lstStyle/>
        <a:p>
          <a:endParaRPr lang="fr-FR"/>
        </a:p>
      </dgm:t>
    </dgm:pt>
    <dgm:pt modelId="{836AAFE1-A1D3-48B8-A11F-3927766BFA94}">
      <dgm:prSet phldrT="[Texte]"/>
      <dgm:spPr/>
      <dgm:t>
        <a:bodyPr/>
        <a:lstStyle/>
        <a:p>
          <a:pPr algn="r"/>
          <a:r>
            <a:rPr lang="ar-MA" b="1" smtClean="0"/>
            <a:t>طرق إنجاز التكوينات</a:t>
          </a:r>
          <a:endParaRPr lang="fr-FR" b="1" dirty="0"/>
        </a:p>
      </dgm:t>
    </dgm:pt>
    <dgm:pt modelId="{7083F771-75A8-4879-AF15-08EBDF327154}" type="parTrans" cxnId="{2BED01D2-B974-4598-BF68-701604EC90BE}">
      <dgm:prSet/>
      <dgm:spPr/>
      <dgm:t>
        <a:bodyPr/>
        <a:lstStyle/>
        <a:p>
          <a:endParaRPr lang="fr-FR"/>
        </a:p>
      </dgm:t>
    </dgm:pt>
    <dgm:pt modelId="{3CB830E5-20C2-4FA3-BE48-A8484C5ACA98}" type="sibTrans" cxnId="{2BED01D2-B974-4598-BF68-701604EC90BE}">
      <dgm:prSet/>
      <dgm:spPr/>
      <dgm:t>
        <a:bodyPr/>
        <a:lstStyle/>
        <a:p>
          <a:endParaRPr lang="fr-FR"/>
        </a:p>
      </dgm:t>
    </dgm:pt>
    <dgm:pt modelId="{950A6A32-823C-4BBA-BADE-71D09DBDDFE2}" type="pres">
      <dgm:prSet presAssocID="{B9B214F4-CCC3-4782-9B15-B04EF5024A9C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03235D7-85B9-40CA-A4B2-9D1C6C5AD8CA}" type="pres">
      <dgm:prSet presAssocID="{03200CD7-4019-4AE8-A405-B3856A4438C4}" presName="root" presStyleCnt="0"/>
      <dgm:spPr/>
    </dgm:pt>
    <dgm:pt modelId="{4D788FAA-B30E-4445-844F-CD115D80ABB7}" type="pres">
      <dgm:prSet presAssocID="{03200CD7-4019-4AE8-A405-B3856A4438C4}" presName="rootComposite" presStyleCnt="0"/>
      <dgm:spPr/>
    </dgm:pt>
    <dgm:pt modelId="{91BC6D3E-8606-4A13-B01A-D3F67794E4DE}" type="pres">
      <dgm:prSet presAssocID="{03200CD7-4019-4AE8-A405-B3856A4438C4}" presName="rootText" presStyleLbl="node1" presStyleIdx="0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F912A866-D17F-423E-B76D-3817FE60D5A2}" type="pres">
      <dgm:prSet presAssocID="{03200CD7-4019-4AE8-A405-B3856A4438C4}" presName="rootConnector" presStyleLbl="node1" presStyleIdx="0" presStyleCnt="3"/>
      <dgm:spPr/>
      <dgm:t>
        <a:bodyPr/>
        <a:lstStyle/>
        <a:p>
          <a:endParaRPr lang="fr-FR"/>
        </a:p>
      </dgm:t>
    </dgm:pt>
    <dgm:pt modelId="{D02D504E-617C-4D13-AEC4-C293A7B2ACC1}" type="pres">
      <dgm:prSet presAssocID="{03200CD7-4019-4AE8-A405-B3856A4438C4}" presName="childShape" presStyleCnt="0"/>
      <dgm:spPr/>
    </dgm:pt>
    <dgm:pt modelId="{28109CE5-6FEA-4F7B-812D-658154106993}" type="pres">
      <dgm:prSet presAssocID="{6BB3B1CF-ED83-4215-B4DC-70BF4B610260}" presName="Name13" presStyleLbl="parChTrans1D2" presStyleIdx="0" presStyleCnt="14"/>
      <dgm:spPr/>
      <dgm:t>
        <a:bodyPr/>
        <a:lstStyle/>
        <a:p>
          <a:endParaRPr lang="fr-FR"/>
        </a:p>
      </dgm:t>
    </dgm:pt>
    <dgm:pt modelId="{2F8400AE-10B3-4271-906D-139F6BF49705}" type="pres">
      <dgm:prSet presAssocID="{FA54E191-F3F8-4D68-B29E-E728191B98CF}" presName="childText" presStyleLbl="bgAcc1" presStyleIdx="0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45A8C4-4E08-4C82-8153-9370A8E7BE3E}" type="pres">
      <dgm:prSet presAssocID="{5A058A44-94BE-4D39-AE8B-8165A1A24F4E}" presName="Name13" presStyleLbl="parChTrans1D2" presStyleIdx="1" presStyleCnt="14"/>
      <dgm:spPr/>
      <dgm:t>
        <a:bodyPr/>
        <a:lstStyle/>
        <a:p>
          <a:endParaRPr lang="fr-FR"/>
        </a:p>
      </dgm:t>
    </dgm:pt>
    <dgm:pt modelId="{49CA6F12-D6BB-4187-8E66-8C80E7E035E8}" type="pres">
      <dgm:prSet presAssocID="{737AB390-0E9A-4B4B-9518-D74479942F51}" presName="childText" presStyleLbl="bgAcc1" presStyleIdx="1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27BA01-74B4-4052-9738-725EF1503564}" type="pres">
      <dgm:prSet presAssocID="{8164E04F-7995-4CEF-BB2E-D30E1F6664B5}" presName="Name13" presStyleLbl="parChTrans1D2" presStyleIdx="2" presStyleCnt="14"/>
      <dgm:spPr/>
      <dgm:t>
        <a:bodyPr/>
        <a:lstStyle/>
        <a:p>
          <a:endParaRPr lang="fr-FR"/>
        </a:p>
      </dgm:t>
    </dgm:pt>
    <dgm:pt modelId="{31B9EA86-1A2D-4E21-86B8-88DC8944A6BE}" type="pres">
      <dgm:prSet presAssocID="{9411FBD9-10FB-48A4-ACED-2CB6246FD9DB}" presName="childText" presStyleLbl="bgAcc1" presStyleIdx="2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2588E2-F386-4FCB-A395-9F186E26E207}" type="pres">
      <dgm:prSet presAssocID="{F09DFFD3-AFE0-4048-8CF1-964EBB400303}" presName="Name13" presStyleLbl="parChTrans1D2" presStyleIdx="3" presStyleCnt="14"/>
      <dgm:spPr/>
      <dgm:t>
        <a:bodyPr/>
        <a:lstStyle/>
        <a:p>
          <a:endParaRPr lang="fr-FR"/>
        </a:p>
      </dgm:t>
    </dgm:pt>
    <dgm:pt modelId="{3D58B5EE-F978-4420-B025-8BCF2CD9648C}" type="pres">
      <dgm:prSet presAssocID="{DCE603EF-690C-4517-B066-5349A79C7A74}" presName="childText" presStyleLbl="bgAcc1" presStyleIdx="3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B9FD40-2D6A-48D4-9A9D-CDF848DDFB72}" type="pres">
      <dgm:prSet presAssocID="{7083F771-75A8-4879-AF15-08EBDF327154}" presName="Name13" presStyleLbl="parChTrans1D2" presStyleIdx="4" presStyleCnt="14"/>
      <dgm:spPr/>
      <dgm:t>
        <a:bodyPr/>
        <a:lstStyle/>
        <a:p>
          <a:endParaRPr lang="fr-FR"/>
        </a:p>
      </dgm:t>
    </dgm:pt>
    <dgm:pt modelId="{F7A554D4-B994-4E21-AF1F-5251534F26C1}" type="pres">
      <dgm:prSet presAssocID="{836AAFE1-A1D3-48B8-A11F-3927766BFA94}" presName="childText" presStyleLbl="bgAcc1" presStyleIdx="4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3C0F83-7519-4E3D-B990-BC034222C5AC}" type="pres">
      <dgm:prSet presAssocID="{B6AEDC3C-1464-4FAB-9303-23D04DDF3C69}" presName="Name13" presStyleLbl="parChTrans1D2" presStyleIdx="5" presStyleCnt="14"/>
      <dgm:spPr/>
      <dgm:t>
        <a:bodyPr/>
        <a:lstStyle/>
        <a:p>
          <a:endParaRPr lang="fr-FR"/>
        </a:p>
      </dgm:t>
    </dgm:pt>
    <dgm:pt modelId="{A6EE9ABD-E102-4988-AC22-4C64767BE047}" type="pres">
      <dgm:prSet presAssocID="{F77BFEBE-2A81-427C-90BC-A891D34EDE5A}" presName="childText" presStyleLbl="bgAcc1" presStyleIdx="5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CB17C-35A3-460A-B20C-86BD8DEB8EFE}" type="pres">
      <dgm:prSet presAssocID="{51709F48-B020-4D0F-BD64-63578270EF03}" presName="root" presStyleCnt="0"/>
      <dgm:spPr/>
    </dgm:pt>
    <dgm:pt modelId="{595F187C-23CB-41E4-AD98-DB94F77B7AE0}" type="pres">
      <dgm:prSet presAssocID="{51709F48-B020-4D0F-BD64-63578270EF03}" presName="rootComposite" presStyleCnt="0"/>
      <dgm:spPr/>
    </dgm:pt>
    <dgm:pt modelId="{8ADEC487-9847-42EC-8EF2-2E6BCB9864FF}" type="pres">
      <dgm:prSet presAssocID="{51709F48-B020-4D0F-BD64-63578270EF03}" presName="rootText" presStyleLbl="node1" presStyleIdx="1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DDE49AC7-5D40-452D-A9D3-7C60A9450A80}" type="pres">
      <dgm:prSet presAssocID="{51709F48-B020-4D0F-BD64-63578270EF03}" presName="rootConnector" presStyleLbl="node1" presStyleIdx="1" presStyleCnt="3"/>
      <dgm:spPr/>
      <dgm:t>
        <a:bodyPr/>
        <a:lstStyle/>
        <a:p>
          <a:endParaRPr lang="fr-FR"/>
        </a:p>
      </dgm:t>
    </dgm:pt>
    <dgm:pt modelId="{9C53C83C-0B5B-4CE1-A5A2-715F75B80E05}" type="pres">
      <dgm:prSet presAssocID="{51709F48-B020-4D0F-BD64-63578270EF03}" presName="childShape" presStyleCnt="0"/>
      <dgm:spPr/>
    </dgm:pt>
    <dgm:pt modelId="{7291D5F8-E70D-495B-BE71-5FC219FC4C9F}" type="pres">
      <dgm:prSet presAssocID="{7343BEDD-0F56-4260-850C-862B56E203E2}" presName="Name13" presStyleLbl="parChTrans1D2" presStyleIdx="6" presStyleCnt="14"/>
      <dgm:spPr/>
      <dgm:t>
        <a:bodyPr/>
        <a:lstStyle/>
        <a:p>
          <a:endParaRPr lang="fr-FR"/>
        </a:p>
      </dgm:t>
    </dgm:pt>
    <dgm:pt modelId="{A4EC2771-D50A-4F3E-8BF1-22F639C11B40}" type="pres">
      <dgm:prSet presAssocID="{8463D067-11FA-488E-8AFD-077CB8E878A0}" presName="childText" presStyleLbl="bgAcc1" presStyleIdx="6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6E0829-EC02-4080-9CE3-5D55E46F3A2F}" type="pres">
      <dgm:prSet presAssocID="{F8FA469B-34BD-43ED-ACBC-EB260B3846D0}" presName="Name13" presStyleLbl="parChTrans1D2" presStyleIdx="7" presStyleCnt="14"/>
      <dgm:spPr/>
      <dgm:t>
        <a:bodyPr/>
        <a:lstStyle/>
        <a:p>
          <a:endParaRPr lang="fr-FR"/>
        </a:p>
      </dgm:t>
    </dgm:pt>
    <dgm:pt modelId="{FBA573EA-4E59-4EA9-AFE9-10C1407330F2}" type="pres">
      <dgm:prSet presAssocID="{55FDB401-DAEF-4B79-B21F-8CF2E3FF1F84}" presName="childText" presStyleLbl="bgAcc1" presStyleIdx="7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904E53-38E0-4424-8886-2BE34D0F95BF}" type="pres">
      <dgm:prSet presAssocID="{CDBC9C9F-EFE6-4221-B4B0-5BE43D3A61FA}" presName="Name13" presStyleLbl="parChTrans1D2" presStyleIdx="8" presStyleCnt="14"/>
      <dgm:spPr/>
      <dgm:t>
        <a:bodyPr/>
        <a:lstStyle/>
        <a:p>
          <a:endParaRPr lang="fr-FR"/>
        </a:p>
      </dgm:t>
    </dgm:pt>
    <dgm:pt modelId="{D39FFACC-70C5-4121-8354-3C9F1E76D850}" type="pres">
      <dgm:prSet presAssocID="{539FA374-F8C2-43D5-AB53-2B29F5B5DEEE}" presName="childText" presStyleLbl="bgAcc1" presStyleIdx="8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60E495-27D1-4060-A442-A7EF82D0AC50}" type="pres">
      <dgm:prSet presAssocID="{2B0AAE3C-81C1-4BAA-B05E-448D5157F078}" presName="root" presStyleCnt="0"/>
      <dgm:spPr/>
    </dgm:pt>
    <dgm:pt modelId="{F2F63CBD-0265-4691-9913-2C50C0C1EE4D}" type="pres">
      <dgm:prSet presAssocID="{2B0AAE3C-81C1-4BAA-B05E-448D5157F078}" presName="rootComposite" presStyleCnt="0"/>
      <dgm:spPr/>
    </dgm:pt>
    <dgm:pt modelId="{BB572B25-DA79-44D5-AFAD-167BE4E28298}" type="pres">
      <dgm:prSet presAssocID="{2B0AAE3C-81C1-4BAA-B05E-448D5157F078}" presName="rootText" presStyleLbl="node1" presStyleIdx="2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3715E170-D877-48F1-8139-AF7DBB8353BB}" type="pres">
      <dgm:prSet presAssocID="{2B0AAE3C-81C1-4BAA-B05E-448D5157F078}" presName="rootConnector" presStyleLbl="node1" presStyleIdx="2" presStyleCnt="3"/>
      <dgm:spPr/>
      <dgm:t>
        <a:bodyPr/>
        <a:lstStyle/>
        <a:p>
          <a:endParaRPr lang="fr-FR"/>
        </a:p>
      </dgm:t>
    </dgm:pt>
    <dgm:pt modelId="{E81F36E3-5734-4636-84FD-563251F9CF05}" type="pres">
      <dgm:prSet presAssocID="{2B0AAE3C-81C1-4BAA-B05E-448D5157F078}" presName="childShape" presStyleCnt="0"/>
      <dgm:spPr/>
    </dgm:pt>
    <dgm:pt modelId="{5CD103DD-2F1A-44EF-9B04-91F2671AA194}" type="pres">
      <dgm:prSet presAssocID="{D9D7CDA2-EAF3-45E5-9080-1A1BAA895779}" presName="Name13" presStyleLbl="parChTrans1D2" presStyleIdx="9" presStyleCnt="14"/>
      <dgm:spPr/>
      <dgm:t>
        <a:bodyPr/>
        <a:lstStyle/>
        <a:p>
          <a:endParaRPr lang="fr-FR"/>
        </a:p>
      </dgm:t>
    </dgm:pt>
    <dgm:pt modelId="{085EB0F0-7363-40CC-A183-21E3F1666C3F}" type="pres">
      <dgm:prSet presAssocID="{0B671459-E045-4C6F-A5AE-3047E0E02F03}" presName="childText" presStyleLbl="bgAcc1" presStyleIdx="9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A65C80-F936-4FD2-9285-7ED0BAEB0554}" type="pres">
      <dgm:prSet presAssocID="{CF472E69-9C3B-499E-9D41-E86AAA592690}" presName="Name13" presStyleLbl="parChTrans1D2" presStyleIdx="10" presStyleCnt="14"/>
      <dgm:spPr/>
      <dgm:t>
        <a:bodyPr/>
        <a:lstStyle/>
        <a:p>
          <a:endParaRPr lang="fr-FR"/>
        </a:p>
      </dgm:t>
    </dgm:pt>
    <dgm:pt modelId="{9349DB2C-55B0-46D2-8F82-C543A805F353}" type="pres">
      <dgm:prSet presAssocID="{FC7A3B25-429C-442D-A16B-C5D575B032D5}" presName="childText" presStyleLbl="bgAcc1" presStyleIdx="10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884EC8-FADF-47EF-83BA-167F757468F9}" type="pres">
      <dgm:prSet presAssocID="{CDBDB92A-7430-4F44-BAB0-3DDB9181A02A}" presName="Name13" presStyleLbl="parChTrans1D2" presStyleIdx="11" presStyleCnt="14"/>
      <dgm:spPr/>
      <dgm:t>
        <a:bodyPr/>
        <a:lstStyle/>
        <a:p>
          <a:endParaRPr lang="fr-FR"/>
        </a:p>
      </dgm:t>
    </dgm:pt>
    <dgm:pt modelId="{F7FEECC8-1137-43DB-B243-B49841AEDAFF}" type="pres">
      <dgm:prSet presAssocID="{380C2714-D330-49F7-BF6C-3EA6ABD24552}" presName="childText" presStyleLbl="bgAcc1" presStyleIdx="11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D970F0-921E-4562-8748-D329050BFE0C}" type="pres">
      <dgm:prSet presAssocID="{5981BB6C-34D8-48BD-8A89-AB63808CFBE3}" presName="Name13" presStyleLbl="parChTrans1D2" presStyleIdx="12" presStyleCnt="14"/>
      <dgm:spPr/>
      <dgm:t>
        <a:bodyPr/>
        <a:lstStyle/>
        <a:p>
          <a:endParaRPr lang="fr-FR"/>
        </a:p>
      </dgm:t>
    </dgm:pt>
    <dgm:pt modelId="{2B69ADA2-99CE-4FD2-91AF-6DB20F856FE9}" type="pres">
      <dgm:prSet presAssocID="{80FBF134-8F3D-4954-BC61-8402818728D5}" presName="childText" presStyleLbl="bgAcc1" presStyleIdx="12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C3DB51-0AB9-4352-B0AD-2C3253CB050F}" type="pres">
      <dgm:prSet presAssocID="{824BB445-B184-43AD-99FE-AF8296893EA0}" presName="Name13" presStyleLbl="parChTrans1D2" presStyleIdx="13" presStyleCnt="14"/>
      <dgm:spPr/>
      <dgm:t>
        <a:bodyPr/>
        <a:lstStyle/>
        <a:p>
          <a:endParaRPr lang="fr-FR"/>
        </a:p>
      </dgm:t>
    </dgm:pt>
    <dgm:pt modelId="{57A58A80-90CA-4F86-B929-840B3247B8FA}" type="pres">
      <dgm:prSet presAssocID="{646A1D22-6210-4965-8182-E42F27A0E8FD}" presName="childText" presStyleLbl="bgAcc1" presStyleIdx="13" presStyleCnt="14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9E9F713-8785-4F44-9516-B89D5E835C63}" srcId="{03200CD7-4019-4AE8-A405-B3856A4438C4}" destId="{9411FBD9-10FB-48A4-ACED-2CB6246FD9DB}" srcOrd="2" destOrd="0" parTransId="{8164E04F-7995-4CEF-BB2E-D30E1F6664B5}" sibTransId="{C572EE73-87FD-49F1-B00C-B599B5789B33}"/>
    <dgm:cxn modelId="{84464E92-636C-4A8F-82F9-3975E252AEAA}" type="presOf" srcId="{5A058A44-94BE-4D39-AE8B-8165A1A24F4E}" destId="{F745A8C4-4E08-4C82-8153-9370A8E7BE3E}" srcOrd="0" destOrd="0" presId="urn:microsoft.com/office/officeart/2005/8/layout/hierarchy3"/>
    <dgm:cxn modelId="{30776753-FBB4-41BB-BBB6-2B92AA392464}" type="presOf" srcId="{824BB445-B184-43AD-99FE-AF8296893EA0}" destId="{6BC3DB51-0AB9-4352-B0AD-2C3253CB050F}" srcOrd="0" destOrd="0" presId="urn:microsoft.com/office/officeart/2005/8/layout/hierarchy3"/>
    <dgm:cxn modelId="{AB8009F8-F9DB-4E97-B3A1-E0349153C10A}" type="presOf" srcId="{51709F48-B020-4D0F-BD64-63578270EF03}" destId="{DDE49AC7-5D40-452D-A9D3-7C60A9450A80}" srcOrd="1" destOrd="0" presId="urn:microsoft.com/office/officeart/2005/8/layout/hierarchy3"/>
    <dgm:cxn modelId="{5AAC2CA7-D4AA-4AC9-8A6C-929A8B01ABA3}" srcId="{2B0AAE3C-81C1-4BAA-B05E-448D5157F078}" destId="{380C2714-D330-49F7-BF6C-3EA6ABD24552}" srcOrd="2" destOrd="0" parTransId="{CDBDB92A-7430-4F44-BAB0-3DDB9181A02A}" sibTransId="{107ECB93-5021-46FB-9225-A65BB2982155}"/>
    <dgm:cxn modelId="{2863CA0D-A445-448F-91DB-A8C97BE443DD}" type="presOf" srcId="{F09DFFD3-AFE0-4048-8CF1-964EBB400303}" destId="{B62588E2-F386-4FCB-A395-9F186E26E207}" srcOrd="0" destOrd="0" presId="urn:microsoft.com/office/officeart/2005/8/layout/hierarchy3"/>
    <dgm:cxn modelId="{EC14B57B-D9A7-4EC3-A1BA-98B427C0F0C5}" srcId="{03200CD7-4019-4AE8-A405-B3856A4438C4}" destId="{F77BFEBE-2A81-427C-90BC-A891D34EDE5A}" srcOrd="5" destOrd="0" parTransId="{B6AEDC3C-1464-4FAB-9303-23D04DDF3C69}" sibTransId="{ED313E8B-5182-49FC-9D02-1DABB10B895E}"/>
    <dgm:cxn modelId="{70F47444-12AB-4788-8B74-D9865C4E8489}" type="presOf" srcId="{8164E04F-7995-4CEF-BB2E-D30E1F6664B5}" destId="{B227BA01-74B4-4052-9738-725EF1503564}" srcOrd="0" destOrd="0" presId="urn:microsoft.com/office/officeart/2005/8/layout/hierarchy3"/>
    <dgm:cxn modelId="{D63D49E2-D4DC-4674-BB2D-35CE8105020D}" type="presOf" srcId="{55FDB401-DAEF-4B79-B21F-8CF2E3FF1F84}" destId="{FBA573EA-4E59-4EA9-AFE9-10C1407330F2}" srcOrd="0" destOrd="0" presId="urn:microsoft.com/office/officeart/2005/8/layout/hierarchy3"/>
    <dgm:cxn modelId="{2A0502D1-3980-40AC-9288-F2D919662462}" type="presOf" srcId="{D9D7CDA2-EAF3-45E5-9080-1A1BAA895779}" destId="{5CD103DD-2F1A-44EF-9B04-91F2671AA194}" srcOrd="0" destOrd="0" presId="urn:microsoft.com/office/officeart/2005/8/layout/hierarchy3"/>
    <dgm:cxn modelId="{3A743317-536F-434F-AB84-32478A5268EE}" type="presOf" srcId="{B6AEDC3C-1464-4FAB-9303-23D04DDF3C69}" destId="{1A3C0F83-7519-4E3D-B990-BC034222C5AC}" srcOrd="0" destOrd="0" presId="urn:microsoft.com/office/officeart/2005/8/layout/hierarchy3"/>
    <dgm:cxn modelId="{38DD4420-B6C8-4218-A0A3-6412246E27BB}" type="presOf" srcId="{7083F771-75A8-4879-AF15-08EBDF327154}" destId="{A6B9FD40-2D6A-48D4-9A9D-CDF848DDFB72}" srcOrd="0" destOrd="0" presId="urn:microsoft.com/office/officeart/2005/8/layout/hierarchy3"/>
    <dgm:cxn modelId="{3C27BC0C-6A88-4087-A1DA-9AE67298E470}" srcId="{03200CD7-4019-4AE8-A405-B3856A4438C4}" destId="{FA54E191-F3F8-4D68-B29E-E728191B98CF}" srcOrd="0" destOrd="0" parTransId="{6BB3B1CF-ED83-4215-B4DC-70BF4B610260}" sibTransId="{3E43F172-78AC-4C1F-B325-B2B14944B3AF}"/>
    <dgm:cxn modelId="{26BE9432-FA6A-46F1-AB93-AB08D76DA3E6}" type="presOf" srcId="{0B671459-E045-4C6F-A5AE-3047E0E02F03}" destId="{085EB0F0-7363-40CC-A183-21E3F1666C3F}" srcOrd="0" destOrd="0" presId="urn:microsoft.com/office/officeart/2005/8/layout/hierarchy3"/>
    <dgm:cxn modelId="{A81EC694-BFDA-4779-A3FB-F29D149F18AF}" srcId="{B9B214F4-CCC3-4782-9B15-B04EF5024A9C}" destId="{03200CD7-4019-4AE8-A405-B3856A4438C4}" srcOrd="0" destOrd="0" parTransId="{4C883AE7-4794-4EEE-9815-CB3BD70790C6}" sibTransId="{21BCC328-5B07-44BD-845F-0C2E60C507F1}"/>
    <dgm:cxn modelId="{7BBD52D8-083C-44A1-B42F-BA8E890F9002}" type="presOf" srcId="{737AB390-0E9A-4B4B-9518-D74479942F51}" destId="{49CA6F12-D6BB-4187-8E66-8C80E7E035E8}" srcOrd="0" destOrd="0" presId="urn:microsoft.com/office/officeart/2005/8/layout/hierarchy3"/>
    <dgm:cxn modelId="{F0DF0BEE-FF78-4267-BC14-F3A03FA6D785}" srcId="{03200CD7-4019-4AE8-A405-B3856A4438C4}" destId="{737AB390-0E9A-4B4B-9518-D74479942F51}" srcOrd="1" destOrd="0" parTransId="{5A058A44-94BE-4D39-AE8B-8165A1A24F4E}" sibTransId="{B55427F3-0AAA-467A-983F-E23DE0454C73}"/>
    <dgm:cxn modelId="{FC281F57-BD03-4D20-B069-083D62FB5EEE}" type="presOf" srcId="{F77BFEBE-2A81-427C-90BC-A891D34EDE5A}" destId="{A6EE9ABD-E102-4988-AC22-4C64767BE047}" srcOrd="0" destOrd="0" presId="urn:microsoft.com/office/officeart/2005/8/layout/hierarchy3"/>
    <dgm:cxn modelId="{BDA204AD-2246-47EB-8E87-818285FC30B4}" type="presOf" srcId="{CF472E69-9C3B-499E-9D41-E86AAA592690}" destId="{FEA65C80-F936-4FD2-9285-7ED0BAEB0554}" srcOrd="0" destOrd="0" presId="urn:microsoft.com/office/officeart/2005/8/layout/hierarchy3"/>
    <dgm:cxn modelId="{A15B3C28-77F2-46C1-A8DE-60395A125675}" type="presOf" srcId="{380C2714-D330-49F7-BF6C-3EA6ABD24552}" destId="{F7FEECC8-1137-43DB-B243-B49841AEDAFF}" srcOrd="0" destOrd="0" presId="urn:microsoft.com/office/officeart/2005/8/layout/hierarchy3"/>
    <dgm:cxn modelId="{069DFEE2-FCCD-4713-8DF2-21706CE0715D}" srcId="{03200CD7-4019-4AE8-A405-B3856A4438C4}" destId="{DCE603EF-690C-4517-B066-5349A79C7A74}" srcOrd="3" destOrd="0" parTransId="{F09DFFD3-AFE0-4048-8CF1-964EBB400303}" sibTransId="{094E0AAA-3EA9-46D7-BDEB-E839501EEEC1}"/>
    <dgm:cxn modelId="{3AFF6DBB-312E-4A1A-92F0-05D43764A4EC}" type="presOf" srcId="{539FA374-F8C2-43D5-AB53-2B29F5B5DEEE}" destId="{D39FFACC-70C5-4121-8354-3C9F1E76D850}" srcOrd="0" destOrd="0" presId="urn:microsoft.com/office/officeart/2005/8/layout/hierarchy3"/>
    <dgm:cxn modelId="{BB4E6BB5-D7F2-4C54-ABF0-6FAA9E4D0C1D}" srcId="{2B0AAE3C-81C1-4BAA-B05E-448D5157F078}" destId="{FC7A3B25-429C-442D-A16B-C5D575B032D5}" srcOrd="1" destOrd="0" parTransId="{CF472E69-9C3B-499E-9D41-E86AAA592690}" sibTransId="{751863A7-260C-479A-80B3-F7FA6F9E476B}"/>
    <dgm:cxn modelId="{0FE57FE5-03A2-44E6-9949-D1ACBBE82285}" srcId="{51709F48-B020-4D0F-BD64-63578270EF03}" destId="{55FDB401-DAEF-4B79-B21F-8CF2E3FF1F84}" srcOrd="1" destOrd="0" parTransId="{F8FA469B-34BD-43ED-ACBC-EB260B3846D0}" sibTransId="{A74AAA2C-F4B1-4910-ADDA-04CDDD64E023}"/>
    <dgm:cxn modelId="{2BED01D2-B974-4598-BF68-701604EC90BE}" srcId="{03200CD7-4019-4AE8-A405-B3856A4438C4}" destId="{836AAFE1-A1D3-48B8-A11F-3927766BFA94}" srcOrd="4" destOrd="0" parTransId="{7083F771-75A8-4879-AF15-08EBDF327154}" sibTransId="{3CB830E5-20C2-4FA3-BE48-A8484C5ACA98}"/>
    <dgm:cxn modelId="{65EA7D33-0A6E-46EC-A001-018A08A11BAE}" type="presOf" srcId="{8463D067-11FA-488E-8AFD-077CB8E878A0}" destId="{A4EC2771-D50A-4F3E-8BF1-22F639C11B40}" srcOrd="0" destOrd="0" presId="urn:microsoft.com/office/officeart/2005/8/layout/hierarchy3"/>
    <dgm:cxn modelId="{BB8EF83F-4425-445C-BD06-D3FE5C1084D6}" srcId="{2B0AAE3C-81C1-4BAA-B05E-448D5157F078}" destId="{80FBF134-8F3D-4954-BC61-8402818728D5}" srcOrd="3" destOrd="0" parTransId="{5981BB6C-34D8-48BD-8A89-AB63808CFBE3}" sibTransId="{CCFC9B84-98E7-4BAA-A45D-C85FC62F4555}"/>
    <dgm:cxn modelId="{CCDE55A6-45E4-41C6-B9DB-DF7C9F6DA146}" type="presOf" srcId="{F8FA469B-34BD-43ED-ACBC-EB260B3846D0}" destId="{4E6E0829-EC02-4080-9CE3-5D55E46F3A2F}" srcOrd="0" destOrd="0" presId="urn:microsoft.com/office/officeart/2005/8/layout/hierarchy3"/>
    <dgm:cxn modelId="{DC9CE2DD-58A2-4BA3-A765-A45DF881F499}" type="presOf" srcId="{80FBF134-8F3D-4954-BC61-8402818728D5}" destId="{2B69ADA2-99CE-4FD2-91AF-6DB20F856FE9}" srcOrd="0" destOrd="0" presId="urn:microsoft.com/office/officeart/2005/8/layout/hierarchy3"/>
    <dgm:cxn modelId="{7D47D6EC-4FBE-4660-83BD-AEE3923557DC}" srcId="{51709F48-B020-4D0F-BD64-63578270EF03}" destId="{8463D067-11FA-488E-8AFD-077CB8E878A0}" srcOrd="0" destOrd="0" parTransId="{7343BEDD-0F56-4260-850C-862B56E203E2}" sibTransId="{988923F6-AE19-4FF6-9037-2F71DB20F5B5}"/>
    <dgm:cxn modelId="{8B210508-DE83-49F8-B50F-3D28F617B9DF}" srcId="{B9B214F4-CCC3-4782-9B15-B04EF5024A9C}" destId="{2B0AAE3C-81C1-4BAA-B05E-448D5157F078}" srcOrd="2" destOrd="0" parTransId="{9333C90D-51A9-4995-93EE-930732B0BDB2}" sibTransId="{CBD79E23-225A-4955-BCE4-41CFE2CA6CC4}"/>
    <dgm:cxn modelId="{B5D040AA-ED46-44C5-B3AE-FA3E19A72EE4}" srcId="{51709F48-B020-4D0F-BD64-63578270EF03}" destId="{539FA374-F8C2-43D5-AB53-2B29F5B5DEEE}" srcOrd="2" destOrd="0" parTransId="{CDBC9C9F-EFE6-4221-B4B0-5BE43D3A61FA}" sibTransId="{1AD79293-5C77-4FAD-8B0B-0006D3FDB518}"/>
    <dgm:cxn modelId="{AC9C0D60-6D03-48CB-8150-3D9D06EFFE06}" type="presOf" srcId="{6BB3B1CF-ED83-4215-B4DC-70BF4B610260}" destId="{28109CE5-6FEA-4F7B-812D-658154106993}" srcOrd="0" destOrd="0" presId="urn:microsoft.com/office/officeart/2005/8/layout/hierarchy3"/>
    <dgm:cxn modelId="{47456BFC-A99E-4E6B-9800-21D09BD32BAF}" type="presOf" srcId="{B9B214F4-CCC3-4782-9B15-B04EF5024A9C}" destId="{950A6A32-823C-4BBA-BADE-71D09DBDDFE2}" srcOrd="0" destOrd="0" presId="urn:microsoft.com/office/officeart/2005/8/layout/hierarchy3"/>
    <dgm:cxn modelId="{8B72FBC2-F9B3-4653-AFB6-A3DF65E25372}" type="presOf" srcId="{51709F48-B020-4D0F-BD64-63578270EF03}" destId="{8ADEC487-9847-42EC-8EF2-2E6BCB9864FF}" srcOrd="0" destOrd="0" presId="urn:microsoft.com/office/officeart/2005/8/layout/hierarchy3"/>
    <dgm:cxn modelId="{A3923728-564C-4320-BEA1-57556CD9FA8E}" type="presOf" srcId="{DCE603EF-690C-4517-B066-5349A79C7A74}" destId="{3D58B5EE-F978-4420-B025-8BCF2CD9648C}" srcOrd="0" destOrd="0" presId="urn:microsoft.com/office/officeart/2005/8/layout/hierarchy3"/>
    <dgm:cxn modelId="{4FB3C564-FF0A-4F9B-9E95-A5C7A2C3BF02}" type="presOf" srcId="{03200CD7-4019-4AE8-A405-B3856A4438C4}" destId="{91BC6D3E-8606-4A13-B01A-D3F67794E4DE}" srcOrd="0" destOrd="0" presId="urn:microsoft.com/office/officeart/2005/8/layout/hierarchy3"/>
    <dgm:cxn modelId="{96657CF3-6757-4823-97D0-5E83F8EB97FA}" type="presOf" srcId="{2B0AAE3C-81C1-4BAA-B05E-448D5157F078}" destId="{BB572B25-DA79-44D5-AFAD-167BE4E28298}" srcOrd="0" destOrd="0" presId="urn:microsoft.com/office/officeart/2005/8/layout/hierarchy3"/>
    <dgm:cxn modelId="{41DE0174-3087-4673-B2CA-9EE6C8362A3E}" type="presOf" srcId="{9411FBD9-10FB-48A4-ACED-2CB6246FD9DB}" destId="{31B9EA86-1A2D-4E21-86B8-88DC8944A6BE}" srcOrd="0" destOrd="0" presId="urn:microsoft.com/office/officeart/2005/8/layout/hierarchy3"/>
    <dgm:cxn modelId="{0A281708-8439-4E35-BF22-71B54646D560}" type="presOf" srcId="{2B0AAE3C-81C1-4BAA-B05E-448D5157F078}" destId="{3715E170-D877-48F1-8139-AF7DBB8353BB}" srcOrd="1" destOrd="0" presId="urn:microsoft.com/office/officeart/2005/8/layout/hierarchy3"/>
    <dgm:cxn modelId="{073BE3A7-EADF-485C-8CB3-3DAFBA93EC4B}" type="presOf" srcId="{CDBC9C9F-EFE6-4221-B4B0-5BE43D3A61FA}" destId="{06904E53-38E0-4424-8886-2BE34D0F95BF}" srcOrd="0" destOrd="0" presId="urn:microsoft.com/office/officeart/2005/8/layout/hierarchy3"/>
    <dgm:cxn modelId="{A1B1B3AD-5927-4336-A289-6250FD002DB8}" type="presOf" srcId="{FC7A3B25-429C-442D-A16B-C5D575B032D5}" destId="{9349DB2C-55B0-46D2-8F82-C543A805F353}" srcOrd="0" destOrd="0" presId="urn:microsoft.com/office/officeart/2005/8/layout/hierarchy3"/>
    <dgm:cxn modelId="{FF31D0A8-EDBC-465E-8F78-3AA134489221}" srcId="{2B0AAE3C-81C1-4BAA-B05E-448D5157F078}" destId="{0B671459-E045-4C6F-A5AE-3047E0E02F03}" srcOrd="0" destOrd="0" parTransId="{D9D7CDA2-EAF3-45E5-9080-1A1BAA895779}" sibTransId="{DD585ABB-C941-4212-B75A-F34629B23ACE}"/>
    <dgm:cxn modelId="{DA143D36-3774-4935-B4C6-59911B6090F0}" type="presOf" srcId="{7343BEDD-0F56-4260-850C-862B56E203E2}" destId="{7291D5F8-E70D-495B-BE71-5FC219FC4C9F}" srcOrd="0" destOrd="0" presId="urn:microsoft.com/office/officeart/2005/8/layout/hierarchy3"/>
    <dgm:cxn modelId="{A214A6B7-2C55-43FF-95B6-E6C9DD7E6514}" type="presOf" srcId="{836AAFE1-A1D3-48B8-A11F-3927766BFA94}" destId="{F7A554D4-B994-4E21-AF1F-5251534F26C1}" srcOrd="0" destOrd="0" presId="urn:microsoft.com/office/officeart/2005/8/layout/hierarchy3"/>
    <dgm:cxn modelId="{E960442E-7D69-4ECA-AAC1-A933B4FD67A0}" type="presOf" srcId="{CDBDB92A-7430-4F44-BAB0-3DDB9181A02A}" destId="{B0884EC8-FADF-47EF-83BA-167F757468F9}" srcOrd="0" destOrd="0" presId="urn:microsoft.com/office/officeart/2005/8/layout/hierarchy3"/>
    <dgm:cxn modelId="{C95C979D-2C5F-4721-83D2-5714B7C09477}" type="presOf" srcId="{FA54E191-F3F8-4D68-B29E-E728191B98CF}" destId="{2F8400AE-10B3-4271-906D-139F6BF49705}" srcOrd="0" destOrd="0" presId="urn:microsoft.com/office/officeart/2005/8/layout/hierarchy3"/>
    <dgm:cxn modelId="{3F634E8D-8841-4D8E-9530-531FC1720393}" srcId="{2B0AAE3C-81C1-4BAA-B05E-448D5157F078}" destId="{646A1D22-6210-4965-8182-E42F27A0E8FD}" srcOrd="4" destOrd="0" parTransId="{824BB445-B184-43AD-99FE-AF8296893EA0}" sibTransId="{781FC457-92EB-4929-B56D-09F90ABF1F82}"/>
    <dgm:cxn modelId="{110A1AD4-F27A-4FC1-AD8C-B6BCC27F49B6}" type="presOf" srcId="{03200CD7-4019-4AE8-A405-B3856A4438C4}" destId="{F912A866-D17F-423E-B76D-3817FE60D5A2}" srcOrd="1" destOrd="0" presId="urn:microsoft.com/office/officeart/2005/8/layout/hierarchy3"/>
    <dgm:cxn modelId="{C74B8185-9859-496F-9C02-2DC027484F6A}" type="presOf" srcId="{5981BB6C-34D8-48BD-8A89-AB63808CFBE3}" destId="{9ED970F0-921E-4562-8748-D329050BFE0C}" srcOrd="0" destOrd="0" presId="urn:microsoft.com/office/officeart/2005/8/layout/hierarchy3"/>
    <dgm:cxn modelId="{A4081148-210E-42B1-B24F-ADF3CC4726C8}" srcId="{B9B214F4-CCC3-4782-9B15-B04EF5024A9C}" destId="{51709F48-B020-4D0F-BD64-63578270EF03}" srcOrd="1" destOrd="0" parTransId="{A906B36E-EA1C-4232-B3B2-7863F02BE865}" sibTransId="{5CBC62C5-FE6B-491B-B18B-770316082078}"/>
    <dgm:cxn modelId="{387CD894-7B9A-4E94-A769-4D0F041C17AF}" type="presOf" srcId="{646A1D22-6210-4965-8182-E42F27A0E8FD}" destId="{57A58A80-90CA-4F86-B929-840B3247B8FA}" srcOrd="0" destOrd="0" presId="urn:microsoft.com/office/officeart/2005/8/layout/hierarchy3"/>
    <dgm:cxn modelId="{0452925E-9D90-4229-8DBA-74CF35AE0419}" type="presParOf" srcId="{950A6A32-823C-4BBA-BADE-71D09DBDDFE2}" destId="{D03235D7-85B9-40CA-A4B2-9D1C6C5AD8CA}" srcOrd="0" destOrd="0" presId="urn:microsoft.com/office/officeart/2005/8/layout/hierarchy3"/>
    <dgm:cxn modelId="{541F1E38-1391-4DE3-9A52-DC3ACD96E1FB}" type="presParOf" srcId="{D03235D7-85B9-40CA-A4B2-9D1C6C5AD8CA}" destId="{4D788FAA-B30E-4445-844F-CD115D80ABB7}" srcOrd="0" destOrd="0" presId="urn:microsoft.com/office/officeart/2005/8/layout/hierarchy3"/>
    <dgm:cxn modelId="{C7163FC6-0B73-45CC-A37A-2C40F15ED490}" type="presParOf" srcId="{4D788FAA-B30E-4445-844F-CD115D80ABB7}" destId="{91BC6D3E-8606-4A13-B01A-D3F67794E4DE}" srcOrd="0" destOrd="0" presId="urn:microsoft.com/office/officeart/2005/8/layout/hierarchy3"/>
    <dgm:cxn modelId="{799CBA78-2D27-47BE-82C0-B89ADAF82F7A}" type="presParOf" srcId="{4D788FAA-B30E-4445-844F-CD115D80ABB7}" destId="{F912A866-D17F-423E-B76D-3817FE60D5A2}" srcOrd="1" destOrd="0" presId="urn:microsoft.com/office/officeart/2005/8/layout/hierarchy3"/>
    <dgm:cxn modelId="{794190FF-D596-4C80-93E2-AFCE52BB21BD}" type="presParOf" srcId="{D03235D7-85B9-40CA-A4B2-9D1C6C5AD8CA}" destId="{D02D504E-617C-4D13-AEC4-C293A7B2ACC1}" srcOrd="1" destOrd="0" presId="urn:microsoft.com/office/officeart/2005/8/layout/hierarchy3"/>
    <dgm:cxn modelId="{2635D48B-DB25-44D8-ABD1-6AA3C06FFF1B}" type="presParOf" srcId="{D02D504E-617C-4D13-AEC4-C293A7B2ACC1}" destId="{28109CE5-6FEA-4F7B-812D-658154106993}" srcOrd="0" destOrd="0" presId="urn:microsoft.com/office/officeart/2005/8/layout/hierarchy3"/>
    <dgm:cxn modelId="{E83E476D-E57E-4DC2-B65A-2FB0914B796A}" type="presParOf" srcId="{D02D504E-617C-4D13-AEC4-C293A7B2ACC1}" destId="{2F8400AE-10B3-4271-906D-139F6BF49705}" srcOrd="1" destOrd="0" presId="urn:microsoft.com/office/officeart/2005/8/layout/hierarchy3"/>
    <dgm:cxn modelId="{8797DCE4-58AB-469C-B584-F82477EDAFB6}" type="presParOf" srcId="{D02D504E-617C-4D13-AEC4-C293A7B2ACC1}" destId="{F745A8C4-4E08-4C82-8153-9370A8E7BE3E}" srcOrd="2" destOrd="0" presId="urn:microsoft.com/office/officeart/2005/8/layout/hierarchy3"/>
    <dgm:cxn modelId="{A877E44F-BEB5-4574-8AAB-A6DD843489F8}" type="presParOf" srcId="{D02D504E-617C-4D13-AEC4-C293A7B2ACC1}" destId="{49CA6F12-D6BB-4187-8E66-8C80E7E035E8}" srcOrd="3" destOrd="0" presId="urn:microsoft.com/office/officeart/2005/8/layout/hierarchy3"/>
    <dgm:cxn modelId="{62597667-7D94-47EF-A48F-AF042A0373B0}" type="presParOf" srcId="{D02D504E-617C-4D13-AEC4-C293A7B2ACC1}" destId="{B227BA01-74B4-4052-9738-725EF1503564}" srcOrd="4" destOrd="0" presId="urn:microsoft.com/office/officeart/2005/8/layout/hierarchy3"/>
    <dgm:cxn modelId="{4660A53D-FE03-42A6-8B0D-E94348C9C9EF}" type="presParOf" srcId="{D02D504E-617C-4D13-AEC4-C293A7B2ACC1}" destId="{31B9EA86-1A2D-4E21-86B8-88DC8944A6BE}" srcOrd="5" destOrd="0" presId="urn:microsoft.com/office/officeart/2005/8/layout/hierarchy3"/>
    <dgm:cxn modelId="{9A7EF1D0-B4BE-47CC-997E-CD3D2AF65D08}" type="presParOf" srcId="{D02D504E-617C-4D13-AEC4-C293A7B2ACC1}" destId="{B62588E2-F386-4FCB-A395-9F186E26E207}" srcOrd="6" destOrd="0" presId="urn:microsoft.com/office/officeart/2005/8/layout/hierarchy3"/>
    <dgm:cxn modelId="{3A3C13C6-D205-432F-AD7D-B9E2D5AECEB6}" type="presParOf" srcId="{D02D504E-617C-4D13-AEC4-C293A7B2ACC1}" destId="{3D58B5EE-F978-4420-B025-8BCF2CD9648C}" srcOrd="7" destOrd="0" presId="urn:microsoft.com/office/officeart/2005/8/layout/hierarchy3"/>
    <dgm:cxn modelId="{BC06FF84-317A-4998-8677-B69610075758}" type="presParOf" srcId="{D02D504E-617C-4D13-AEC4-C293A7B2ACC1}" destId="{A6B9FD40-2D6A-48D4-9A9D-CDF848DDFB72}" srcOrd="8" destOrd="0" presId="urn:microsoft.com/office/officeart/2005/8/layout/hierarchy3"/>
    <dgm:cxn modelId="{8857F8B6-3B04-4E74-87AB-4C2DCE3844AA}" type="presParOf" srcId="{D02D504E-617C-4D13-AEC4-C293A7B2ACC1}" destId="{F7A554D4-B994-4E21-AF1F-5251534F26C1}" srcOrd="9" destOrd="0" presId="urn:microsoft.com/office/officeart/2005/8/layout/hierarchy3"/>
    <dgm:cxn modelId="{D38041F9-020F-4ADC-AAF0-33CA8D53063F}" type="presParOf" srcId="{D02D504E-617C-4D13-AEC4-C293A7B2ACC1}" destId="{1A3C0F83-7519-4E3D-B990-BC034222C5AC}" srcOrd="10" destOrd="0" presId="urn:microsoft.com/office/officeart/2005/8/layout/hierarchy3"/>
    <dgm:cxn modelId="{5FBC54CE-A9F0-4F62-AF91-ED06B5548C17}" type="presParOf" srcId="{D02D504E-617C-4D13-AEC4-C293A7B2ACC1}" destId="{A6EE9ABD-E102-4988-AC22-4C64767BE047}" srcOrd="11" destOrd="0" presId="urn:microsoft.com/office/officeart/2005/8/layout/hierarchy3"/>
    <dgm:cxn modelId="{B1A27D0C-C9D2-45C9-9C86-D1FA6C225EA6}" type="presParOf" srcId="{950A6A32-823C-4BBA-BADE-71D09DBDDFE2}" destId="{FB6CB17C-35A3-460A-B20C-86BD8DEB8EFE}" srcOrd="1" destOrd="0" presId="urn:microsoft.com/office/officeart/2005/8/layout/hierarchy3"/>
    <dgm:cxn modelId="{B7C4686E-5F8D-4F74-A77B-0AA80E1462BA}" type="presParOf" srcId="{FB6CB17C-35A3-460A-B20C-86BD8DEB8EFE}" destId="{595F187C-23CB-41E4-AD98-DB94F77B7AE0}" srcOrd="0" destOrd="0" presId="urn:microsoft.com/office/officeart/2005/8/layout/hierarchy3"/>
    <dgm:cxn modelId="{4494030E-DAEC-45FD-BF01-F22E5A8C76E4}" type="presParOf" srcId="{595F187C-23CB-41E4-AD98-DB94F77B7AE0}" destId="{8ADEC487-9847-42EC-8EF2-2E6BCB9864FF}" srcOrd="0" destOrd="0" presId="urn:microsoft.com/office/officeart/2005/8/layout/hierarchy3"/>
    <dgm:cxn modelId="{4ED0AB03-4C8A-45D8-8AC5-5C0C4EFF5B12}" type="presParOf" srcId="{595F187C-23CB-41E4-AD98-DB94F77B7AE0}" destId="{DDE49AC7-5D40-452D-A9D3-7C60A9450A80}" srcOrd="1" destOrd="0" presId="urn:microsoft.com/office/officeart/2005/8/layout/hierarchy3"/>
    <dgm:cxn modelId="{EAA86DAE-13FB-45BB-A240-53DDC192D885}" type="presParOf" srcId="{FB6CB17C-35A3-460A-B20C-86BD8DEB8EFE}" destId="{9C53C83C-0B5B-4CE1-A5A2-715F75B80E05}" srcOrd="1" destOrd="0" presId="urn:microsoft.com/office/officeart/2005/8/layout/hierarchy3"/>
    <dgm:cxn modelId="{55F446AE-827B-45C3-8CF6-D6FDEA9DB75F}" type="presParOf" srcId="{9C53C83C-0B5B-4CE1-A5A2-715F75B80E05}" destId="{7291D5F8-E70D-495B-BE71-5FC219FC4C9F}" srcOrd="0" destOrd="0" presId="urn:microsoft.com/office/officeart/2005/8/layout/hierarchy3"/>
    <dgm:cxn modelId="{CC29710C-347A-4D3B-A2B1-D9EB50443532}" type="presParOf" srcId="{9C53C83C-0B5B-4CE1-A5A2-715F75B80E05}" destId="{A4EC2771-D50A-4F3E-8BF1-22F639C11B40}" srcOrd="1" destOrd="0" presId="urn:microsoft.com/office/officeart/2005/8/layout/hierarchy3"/>
    <dgm:cxn modelId="{689D5136-AB90-4DE9-B727-AAEE58AE5AF6}" type="presParOf" srcId="{9C53C83C-0B5B-4CE1-A5A2-715F75B80E05}" destId="{4E6E0829-EC02-4080-9CE3-5D55E46F3A2F}" srcOrd="2" destOrd="0" presId="urn:microsoft.com/office/officeart/2005/8/layout/hierarchy3"/>
    <dgm:cxn modelId="{95C1E528-EE4A-4320-8F1E-3BD8F299B733}" type="presParOf" srcId="{9C53C83C-0B5B-4CE1-A5A2-715F75B80E05}" destId="{FBA573EA-4E59-4EA9-AFE9-10C1407330F2}" srcOrd="3" destOrd="0" presId="urn:microsoft.com/office/officeart/2005/8/layout/hierarchy3"/>
    <dgm:cxn modelId="{DCBE9FD6-2EFF-4D4A-B2A8-A674806B150B}" type="presParOf" srcId="{9C53C83C-0B5B-4CE1-A5A2-715F75B80E05}" destId="{06904E53-38E0-4424-8886-2BE34D0F95BF}" srcOrd="4" destOrd="0" presId="urn:microsoft.com/office/officeart/2005/8/layout/hierarchy3"/>
    <dgm:cxn modelId="{92E7F74B-FDAB-40BE-87FC-5D2A3CF1A0C6}" type="presParOf" srcId="{9C53C83C-0B5B-4CE1-A5A2-715F75B80E05}" destId="{D39FFACC-70C5-4121-8354-3C9F1E76D850}" srcOrd="5" destOrd="0" presId="urn:microsoft.com/office/officeart/2005/8/layout/hierarchy3"/>
    <dgm:cxn modelId="{E6D8F457-B765-4A4E-AD24-17A11EB0912A}" type="presParOf" srcId="{950A6A32-823C-4BBA-BADE-71D09DBDDFE2}" destId="{D660E495-27D1-4060-A442-A7EF82D0AC50}" srcOrd="2" destOrd="0" presId="urn:microsoft.com/office/officeart/2005/8/layout/hierarchy3"/>
    <dgm:cxn modelId="{34F46963-942D-404E-81C9-79D671F73660}" type="presParOf" srcId="{D660E495-27D1-4060-A442-A7EF82D0AC50}" destId="{F2F63CBD-0265-4691-9913-2C50C0C1EE4D}" srcOrd="0" destOrd="0" presId="urn:microsoft.com/office/officeart/2005/8/layout/hierarchy3"/>
    <dgm:cxn modelId="{1D38A81C-A12B-4692-ACA6-5269F4910BBB}" type="presParOf" srcId="{F2F63CBD-0265-4691-9913-2C50C0C1EE4D}" destId="{BB572B25-DA79-44D5-AFAD-167BE4E28298}" srcOrd="0" destOrd="0" presId="urn:microsoft.com/office/officeart/2005/8/layout/hierarchy3"/>
    <dgm:cxn modelId="{6614B6E1-8228-4966-9A45-5DC16EC938F6}" type="presParOf" srcId="{F2F63CBD-0265-4691-9913-2C50C0C1EE4D}" destId="{3715E170-D877-48F1-8139-AF7DBB8353BB}" srcOrd="1" destOrd="0" presId="urn:microsoft.com/office/officeart/2005/8/layout/hierarchy3"/>
    <dgm:cxn modelId="{1C4A829E-BDAE-4088-8771-D15E70EAC5B0}" type="presParOf" srcId="{D660E495-27D1-4060-A442-A7EF82D0AC50}" destId="{E81F36E3-5734-4636-84FD-563251F9CF05}" srcOrd="1" destOrd="0" presId="urn:microsoft.com/office/officeart/2005/8/layout/hierarchy3"/>
    <dgm:cxn modelId="{485C0912-D721-44D3-9EE5-216ECCD4DC81}" type="presParOf" srcId="{E81F36E3-5734-4636-84FD-563251F9CF05}" destId="{5CD103DD-2F1A-44EF-9B04-91F2671AA194}" srcOrd="0" destOrd="0" presId="urn:microsoft.com/office/officeart/2005/8/layout/hierarchy3"/>
    <dgm:cxn modelId="{EF56F716-3ACD-4F63-9E32-8ADD387699D3}" type="presParOf" srcId="{E81F36E3-5734-4636-84FD-563251F9CF05}" destId="{085EB0F0-7363-40CC-A183-21E3F1666C3F}" srcOrd="1" destOrd="0" presId="urn:microsoft.com/office/officeart/2005/8/layout/hierarchy3"/>
    <dgm:cxn modelId="{AC222467-E082-44A1-815B-95314D05DDA6}" type="presParOf" srcId="{E81F36E3-5734-4636-84FD-563251F9CF05}" destId="{FEA65C80-F936-4FD2-9285-7ED0BAEB0554}" srcOrd="2" destOrd="0" presId="urn:microsoft.com/office/officeart/2005/8/layout/hierarchy3"/>
    <dgm:cxn modelId="{6F0322D9-BA6F-424B-B782-B338C53AB8D4}" type="presParOf" srcId="{E81F36E3-5734-4636-84FD-563251F9CF05}" destId="{9349DB2C-55B0-46D2-8F82-C543A805F353}" srcOrd="3" destOrd="0" presId="urn:microsoft.com/office/officeart/2005/8/layout/hierarchy3"/>
    <dgm:cxn modelId="{1F174757-DA52-4640-A9B0-A2C7915C2D3E}" type="presParOf" srcId="{E81F36E3-5734-4636-84FD-563251F9CF05}" destId="{B0884EC8-FADF-47EF-83BA-167F757468F9}" srcOrd="4" destOrd="0" presId="urn:microsoft.com/office/officeart/2005/8/layout/hierarchy3"/>
    <dgm:cxn modelId="{E0E38E9D-5B96-4D47-8D0D-FF69F20C6659}" type="presParOf" srcId="{E81F36E3-5734-4636-84FD-563251F9CF05}" destId="{F7FEECC8-1137-43DB-B243-B49841AEDAFF}" srcOrd="5" destOrd="0" presId="urn:microsoft.com/office/officeart/2005/8/layout/hierarchy3"/>
    <dgm:cxn modelId="{DAD215EF-24B9-415B-A821-FB3E0C9D1E1C}" type="presParOf" srcId="{E81F36E3-5734-4636-84FD-563251F9CF05}" destId="{9ED970F0-921E-4562-8748-D329050BFE0C}" srcOrd="6" destOrd="0" presId="urn:microsoft.com/office/officeart/2005/8/layout/hierarchy3"/>
    <dgm:cxn modelId="{37AA004D-54BB-416B-9416-AEB9C8E4D2F2}" type="presParOf" srcId="{E81F36E3-5734-4636-84FD-563251F9CF05}" destId="{2B69ADA2-99CE-4FD2-91AF-6DB20F856FE9}" srcOrd="7" destOrd="0" presId="urn:microsoft.com/office/officeart/2005/8/layout/hierarchy3"/>
    <dgm:cxn modelId="{D6B0477A-9698-4F31-AF74-9993198EFEF8}" type="presParOf" srcId="{E81F36E3-5734-4636-84FD-563251F9CF05}" destId="{6BC3DB51-0AB9-4352-B0AD-2C3253CB050F}" srcOrd="8" destOrd="0" presId="urn:microsoft.com/office/officeart/2005/8/layout/hierarchy3"/>
    <dgm:cxn modelId="{42EEDBAF-8583-42E5-99D9-37C7D1D32EF7}" type="presParOf" srcId="{E81F36E3-5734-4636-84FD-563251F9CF05}" destId="{57A58A80-90CA-4F86-B929-840B3247B8F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39B1C6-B7CF-4837-87FA-313F792D090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67DF2FA-4DCC-4326-8258-CD677A7A7730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SA" sz="1800" dirty="0" smtClean="0">
              <a:solidFill>
                <a:schemeClr val="accent2"/>
              </a:solidFill>
            </a:rPr>
            <a:t>محور تكويني </a:t>
          </a:r>
          <a:endParaRPr lang="fr-FR" sz="1800" dirty="0">
            <a:solidFill>
              <a:schemeClr val="accent2"/>
            </a:solidFill>
          </a:endParaRPr>
        </a:p>
      </dgm:t>
    </dgm:pt>
    <dgm:pt modelId="{B4776AA0-E09E-4824-9585-911F2B506280}" type="parTrans" cxnId="{DBE5EF58-CD91-4AAD-A2C4-B049C4608221}">
      <dgm:prSet/>
      <dgm:spPr/>
      <dgm:t>
        <a:bodyPr/>
        <a:lstStyle/>
        <a:p>
          <a:endParaRPr lang="fr-FR" sz="3200"/>
        </a:p>
      </dgm:t>
    </dgm:pt>
    <dgm:pt modelId="{4A8A65D8-2AE7-4ED3-B5F7-F5AFEAF26856}" type="sibTrans" cxnId="{DBE5EF58-CD91-4AAD-A2C4-B049C4608221}">
      <dgm:prSet/>
      <dgm:spPr/>
      <dgm:t>
        <a:bodyPr/>
        <a:lstStyle/>
        <a:p>
          <a:endParaRPr lang="fr-FR" sz="3200"/>
        </a:p>
      </dgm:t>
    </dgm:pt>
    <dgm:pt modelId="{522C2637-1415-4066-A08C-818FD32E057D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SA" sz="1800" dirty="0" smtClean="0"/>
            <a:t>مستوى الجماعة الترابية (جهة ، إقليم ، جماعة</a:t>
          </a:r>
          <a:endParaRPr lang="fr-FR" sz="1800" dirty="0"/>
        </a:p>
      </dgm:t>
    </dgm:pt>
    <dgm:pt modelId="{3FDD4B3C-2814-4605-B85E-45B097D2D412}" type="parTrans" cxnId="{8E537E90-B251-46DF-A7DD-B33614F9C2F2}">
      <dgm:prSet/>
      <dgm:spPr/>
      <dgm:t>
        <a:bodyPr/>
        <a:lstStyle/>
        <a:p>
          <a:endParaRPr lang="fr-FR" sz="3200"/>
        </a:p>
      </dgm:t>
    </dgm:pt>
    <dgm:pt modelId="{19D79A1A-5986-4392-9CEC-6EDF668FE139}" type="sibTrans" cxnId="{8E537E90-B251-46DF-A7DD-B33614F9C2F2}">
      <dgm:prSet/>
      <dgm:spPr/>
      <dgm:t>
        <a:bodyPr/>
        <a:lstStyle/>
        <a:p>
          <a:endParaRPr lang="fr-FR" sz="3200"/>
        </a:p>
      </dgm:t>
    </dgm:pt>
    <dgm:pt modelId="{55389CBB-C5A8-4F94-8A42-FA1A607DE8C7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SA" sz="1800" dirty="0" smtClean="0"/>
            <a:t>مؤهل العضو المنتخب (التجربة الميدانية ، المؤهل التعليمي ، ...)</a:t>
          </a:r>
          <a:endParaRPr lang="fr-FR" sz="1800" dirty="0"/>
        </a:p>
      </dgm:t>
    </dgm:pt>
    <dgm:pt modelId="{E1ADD8B8-245C-467A-B89F-08A9BA466A63}" type="parTrans" cxnId="{BA848230-50A0-4539-AAC5-9DBE45848A37}">
      <dgm:prSet/>
      <dgm:spPr/>
      <dgm:t>
        <a:bodyPr/>
        <a:lstStyle/>
        <a:p>
          <a:endParaRPr lang="fr-FR" sz="3200"/>
        </a:p>
      </dgm:t>
    </dgm:pt>
    <dgm:pt modelId="{6E3EA639-036C-4403-A92E-8DE7D0D2A0D8}" type="sibTrans" cxnId="{BA848230-50A0-4539-AAC5-9DBE45848A37}">
      <dgm:prSet/>
      <dgm:spPr/>
      <dgm:t>
        <a:bodyPr/>
        <a:lstStyle/>
        <a:p>
          <a:endParaRPr lang="fr-FR" sz="3200"/>
        </a:p>
      </dgm:t>
    </dgm:pt>
    <dgm:pt modelId="{3DE3C523-7F10-40B6-ACFD-B84033F7094E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SA" sz="1800" dirty="0" smtClean="0"/>
            <a:t>.....</a:t>
          </a:r>
          <a:endParaRPr lang="fr-FR" sz="1800" dirty="0"/>
        </a:p>
      </dgm:t>
    </dgm:pt>
    <dgm:pt modelId="{FFB63ED4-0116-4CFD-9236-F81744725735}" type="parTrans" cxnId="{79728B62-DA6E-4D81-BF73-99AE087E4F89}">
      <dgm:prSet/>
      <dgm:spPr/>
      <dgm:t>
        <a:bodyPr/>
        <a:lstStyle/>
        <a:p>
          <a:endParaRPr lang="fr-FR" sz="3200"/>
        </a:p>
      </dgm:t>
    </dgm:pt>
    <dgm:pt modelId="{5196B515-1659-46C0-96D5-7E204F4F16A2}" type="sibTrans" cxnId="{79728B62-DA6E-4D81-BF73-99AE087E4F89}">
      <dgm:prSet/>
      <dgm:spPr/>
      <dgm:t>
        <a:bodyPr/>
        <a:lstStyle/>
        <a:p>
          <a:endParaRPr lang="fr-FR" sz="3200"/>
        </a:p>
      </dgm:t>
    </dgm:pt>
    <dgm:pt modelId="{C3BB55F3-0805-4FD3-B6ED-8B562AF6445B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MA" sz="1800" dirty="0" smtClean="0"/>
            <a:t>مهام </a:t>
          </a:r>
          <a:r>
            <a:rPr lang="ar-MA" sz="1800" dirty="0" err="1" smtClean="0"/>
            <a:t>ا</a:t>
          </a:r>
          <a:r>
            <a:rPr lang="ar-SA" sz="1800" dirty="0" smtClean="0"/>
            <a:t>لمنتخب (رئيس ، عضو ، رئيس لجنة ، ...) </a:t>
          </a:r>
          <a:endParaRPr lang="fr-FR" sz="1800" dirty="0"/>
        </a:p>
      </dgm:t>
    </dgm:pt>
    <dgm:pt modelId="{FA8AF053-930B-40CC-A793-2CF1EF9DC787}" type="parTrans" cxnId="{3EA059EF-55C1-4D39-9192-A2F6130C2411}">
      <dgm:prSet/>
      <dgm:spPr/>
      <dgm:t>
        <a:bodyPr/>
        <a:lstStyle/>
        <a:p>
          <a:endParaRPr lang="fr-FR" sz="3200"/>
        </a:p>
      </dgm:t>
    </dgm:pt>
    <dgm:pt modelId="{B540E9AB-28B6-46E8-B962-5FBB8613EC4F}" type="sibTrans" cxnId="{3EA059EF-55C1-4D39-9192-A2F6130C2411}">
      <dgm:prSet/>
      <dgm:spPr/>
      <dgm:t>
        <a:bodyPr/>
        <a:lstStyle/>
        <a:p>
          <a:endParaRPr lang="fr-FR" sz="3200"/>
        </a:p>
      </dgm:t>
    </dgm:pt>
    <dgm:pt modelId="{2DFBAD42-A1A3-42E0-8350-198174BB0F60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SA" sz="1800" smtClean="0"/>
            <a:t>خصوصية الجماعة الترابية </a:t>
          </a:r>
          <a:endParaRPr lang="fr-FR" sz="1800" dirty="0"/>
        </a:p>
      </dgm:t>
    </dgm:pt>
    <dgm:pt modelId="{11447A78-B3A4-418E-9704-3272FEFE9501}" type="parTrans" cxnId="{3ED3954C-BEC4-4D64-83CD-60B4E616CC80}">
      <dgm:prSet/>
      <dgm:spPr/>
      <dgm:t>
        <a:bodyPr/>
        <a:lstStyle/>
        <a:p>
          <a:endParaRPr lang="fr-FR" sz="3200"/>
        </a:p>
      </dgm:t>
    </dgm:pt>
    <dgm:pt modelId="{111AA8C6-224F-48F8-B0C1-5DF7F4597A58}" type="sibTrans" cxnId="{3ED3954C-BEC4-4D64-83CD-60B4E616CC80}">
      <dgm:prSet/>
      <dgm:spPr/>
      <dgm:t>
        <a:bodyPr/>
        <a:lstStyle/>
        <a:p>
          <a:endParaRPr lang="fr-FR" sz="3200"/>
        </a:p>
      </dgm:t>
    </dgm:pt>
    <dgm:pt modelId="{E96B6B7E-F4B3-4CA5-A33C-2DF9CEA18774}" type="pres">
      <dgm:prSet presAssocID="{BF39B1C6-B7CF-4837-87FA-313F792D090F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973C5EA-B5E7-4115-9508-176EACD1BEE1}" type="pres">
      <dgm:prSet presAssocID="{C67DF2FA-4DCC-4326-8258-CD677A7A7730}" presName="hierRoot1" presStyleCnt="0">
        <dgm:presLayoutVars>
          <dgm:hierBranch val="init"/>
        </dgm:presLayoutVars>
      </dgm:prSet>
      <dgm:spPr/>
    </dgm:pt>
    <dgm:pt modelId="{FC70D015-B90E-457C-98FB-F03C538B65EB}" type="pres">
      <dgm:prSet presAssocID="{C67DF2FA-4DCC-4326-8258-CD677A7A7730}" presName="rootComposite1" presStyleCnt="0"/>
      <dgm:spPr/>
    </dgm:pt>
    <dgm:pt modelId="{E16FF731-5C24-4BBB-ADB2-B2DEC6C67B10}" type="pres">
      <dgm:prSet presAssocID="{C67DF2FA-4DCC-4326-8258-CD677A7A7730}" presName="rootText1" presStyleLbl="node0" presStyleIdx="0" presStyleCnt="1" custScaleX="53137" custScaleY="169346" custLinFactNeighborX="62389" custLinFactNeighborY="-948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69587E-47F0-47DC-9F84-FD8F78F48724}" type="pres">
      <dgm:prSet presAssocID="{C67DF2FA-4DCC-4326-8258-CD677A7A7730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3A1A027-1400-4B70-B07D-997AABB5A1F4}" type="pres">
      <dgm:prSet presAssocID="{C67DF2FA-4DCC-4326-8258-CD677A7A7730}" presName="hierChild2" presStyleCnt="0"/>
      <dgm:spPr/>
    </dgm:pt>
    <dgm:pt modelId="{1BBBF945-B450-4846-9E71-1B84F571E577}" type="pres">
      <dgm:prSet presAssocID="{3FDD4B3C-2814-4605-B85E-45B097D2D412}" presName="Name66" presStyleLbl="parChTrans1D2" presStyleIdx="0" presStyleCnt="5"/>
      <dgm:spPr/>
      <dgm:t>
        <a:bodyPr/>
        <a:lstStyle/>
        <a:p>
          <a:endParaRPr lang="fr-FR"/>
        </a:p>
      </dgm:t>
    </dgm:pt>
    <dgm:pt modelId="{A483E445-B7C4-4087-9643-82B1BF500699}" type="pres">
      <dgm:prSet presAssocID="{522C2637-1415-4066-A08C-818FD32E057D}" presName="hierRoot2" presStyleCnt="0">
        <dgm:presLayoutVars>
          <dgm:hierBranch val="init"/>
        </dgm:presLayoutVars>
      </dgm:prSet>
      <dgm:spPr/>
    </dgm:pt>
    <dgm:pt modelId="{3C4BCCF5-E4E7-43DC-97FF-715A23A54044}" type="pres">
      <dgm:prSet presAssocID="{522C2637-1415-4066-A08C-818FD32E057D}" presName="rootComposite" presStyleCnt="0"/>
      <dgm:spPr/>
    </dgm:pt>
    <dgm:pt modelId="{E84F4EAD-5009-43B0-A597-BBD39C26A595}" type="pres">
      <dgm:prSet presAssocID="{522C2637-1415-4066-A08C-818FD32E057D}" presName="rootText" presStyleLbl="node2" presStyleIdx="0" presStyleCnt="5" custScaleX="174159" custLinFactNeighborX="63921" custLinFactNeighborY="-878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6B336FC-0B3F-4D87-8591-81891DE3B94B}" type="pres">
      <dgm:prSet presAssocID="{522C2637-1415-4066-A08C-818FD32E057D}" presName="rootConnector" presStyleLbl="node2" presStyleIdx="0" presStyleCnt="5"/>
      <dgm:spPr/>
      <dgm:t>
        <a:bodyPr/>
        <a:lstStyle/>
        <a:p>
          <a:endParaRPr lang="fr-FR"/>
        </a:p>
      </dgm:t>
    </dgm:pt>
    <dgm:pt modelId="{419174AC-5295-497F-B0AD-4006D6E2D58A}" type="pres">
      <dgm:prSet presAssocID="{522C2637-1415-4066-A08C-818FD32E057D}" presName="hierChild4" presStyleCnt="0"/>
      <dgm:spPr/>
    </dgm:pt>
    <dgm:pt modelId="{5379FB28-A223-4045-B741-545E0E530BE3}" type="pres">
      <dgm:prSet presAssocID="{522C2637-1415-4066-A08C-818FD32E057D}" presName="hierChild5" presStyleCnt="0"/>
      <dgm:spPr/>
    </dgm:pt>
    <dgm:pt modelId="{6F700D74-D4C7-4B80-9B01-7BAB214C5782}" type="pres">
      <dgm:prSet presAssocID="{11447A78-B3A4-418E-9704-3272FEFE9501}" presName="Name66" presStyleLbl="parChTrans1D2" presStyleIdx="1" presStyleCnt="5"/>
      <dgm:spPr/>
      <dgm:t>
        <a:bodyPr/>
        <a:lstStyle/>
        <a:p>
          <a:endParaRPr lang="fr-FR"/>
        </a:p>
      </dgm:t>
    </dgm:pt>
    <dgm:pt modelId="{E55D76FA-95AC-4A95-B7B3-8D0D70834865}" type="pres">
      <dgm:prSet presAssocID="{2DFBAD42-A1A3-42E0-8350-198174BB0F60}" presName="hierRoot2" presStyleCnt="0">
        <dgm:presLayoutVars>
          <dgm:hierBranch val="init"/>
        </dgm:presLayoutVars>
      </dgm:prSet>
      <dgm:spPr/>
    </dgm:pt>
    <dgm:pt modelId="{CE043D90-403B-4A34-B669-3347840EF57B}" type="pres">
      <dgm:prSet presAssocID="{2DFBAD42-A1A3-42E0-8350-198174BB0F60}" presName="rootComposite" presStyleCnt="0"/>
      <dgm:spPr/>
    </dgm:pt>
    <dgm:pt modelId="{4A371F68-C7FF-477A-9F7C-022E3301A197}" type="pres">
      <dgm:prSet presAssocID="{2DFBAD42-A1A3-42E0-8350-198174BB0F60}" presName="rootText" presStyleLbl="node2" presStyleIdx="1" presStyleCnt="5" custScaleX="174159" custLinFactNeighborX="63921" custLinFactNeighborY="23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0E4475D-20B8-4F31-93B7-293B349265BD}" type="pres">
      <dgm:prSet presAssocID="{2DFBAD42-A1A3-42E0-8350-198174BB0F60}" presName="rootConnector" presStyleLbl="node2" presStyleIdx="1" presStyleCnt="5"/>
      <dgm:spPr/>
      <dgm:t>
        <a:bodyPr/>
        <a:lstStyle/>
        <a:p>
          <a:endParaRPr lang="fr-FR"/>
        </a:p>
      </dgm:t>
    </dgm:pt>
    <dgm:pt modelId="{8CDB799C-1ECD-4451-ACB9-7186BACFEC6F}" type="pres">
      <dgm:prSet presAssocID="{2DFBAD42-A1A3-42E0-8350-198174BB0F60}" presName="hierChild4" presStyleCnt="0"/>
      <dgm:spPr/>
    </dgm:pt>
    <dgm:pt modelId="{A71C3908-755A-431F-846B-754E036174B6}" type="pres">
      <dgm:prSet presAssocID="{2DFBAD42-A1A3-42E0-8350-198174BB0F60}" presName="hierChild5" presStyleCnt="0"/>
      <dgm:spPr/>
    </dgm:pt>
    <dgm:pt modelId="{FF3EBE0E-D4D5-4703-B92D-4CA96B51A411}" type="pres">
      <dgm:prSet presAssocID="{FA8AF053-930B-40CC-A793-2CF1EF9DC787}" presName="Name66" presStyleLbl="parChTrans1D2" presStyleIdx="2" presStyleCnt="5"/>
      <dgm:spPr/>
      <dgm:t>
        <a:bodyPr/>
        <a:lstStyle/>
        <a:p>
          <a:endParaRPr lang="fr-FR"/>
        </a:p>
      </dgm:t>
    </dgm:pt>
    <dgm:pt modelId="{EA31DBA1-1F43-40F4-B3BF-83459C5B34BD}" type="pres">
      <dgm:prSet presAssocID="{C3BB55F3-0805-4FD3-B6ED-8B562AF6445B}" presName="hierRoot2" presStyleCnt="0">
        <dgm:presLayoutVars>
          <dgm:hierBranch val="init"/>
        </dgm:presLayoutVars>
      </dgm:prSet>
      <dgm:spPr/>
    </dgm:pt>
    <dgm:pt modelId="{9F3F3067-06B1-45AB-9F2F-FA897C8EB11B}" type="pres">
      <dgm:prSet presAssocID="{C3BB55F3-0805-4FD3-B6ED-8B562AF6445B}" presName="rootComposite" presStyleCnt="0"/>
      <dgm:spPr/>
    </dgm:pt>
    <dgm:pt modelId="{504FF3A5-8AA5-44A1-9549-D619D735F911}" type="pres">
      <dgm:prSet presAssocID="{C3BB55F3-0805-4FD3-B6ED-8B562AF6445B}" presName="rootText" presStyleLbl="node2" presStyleIdx="2" presStyleCnt="5" custScaleX="174159" custLinFactNeighborX="63921" custLinFactNeighborY="23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A8C50CF-9968-4D4A-8156-934AF8593C3A}" type="pres">
      <dgm:prSet presAssocID="{C3BB55F3-0805-4FD3-B6ED-8B562AF6445B}" presName="rootConnector" presStyleLbl="node2" presStyleIdx="2" presStyleCnt="5"/>
      <dgm:spPr/>
      <dgm:t>
        <a:bodyPr/>
        <a:lstStyle/>
        <a:p>
          <a:endParaRPr lang="fr-FR"/>
        </a:p>
      </dgm:t>
    </dgm:pt>
    <dgm:pt modelId="{7434B407-9A84-47C1-9BD0-EAE964F53AB6}" type="pres">
      <dgm:prSet presAssocID="{C3BB55F3-0805-4FD3-B6ED-8B562AF6445B}" presName="hierChild4" presStyleCnt="0"/>
      <dgm:spPr/>
    </dgm:pt>
    <dgm:pt modelId="{89DEEEDD-C2F1-461A-928E-859FAD932EB8}" type="pres">
      <dgm:prSet presAssocID="{C3BB55F3-0805-4FD3-B6ED-8B562AF6445B}" presName="hierChild5" presStyleCnt="0"/>
      <dgm:spPr/>
    </dgm:pt>
    <dgm:pt modelId="{3394FFF5-CC17-4A05-9C0F-44F146C1600A}" type="pres">
      <dgm:prSet presAssocID="{E1ADD8B8-245C-467A-B89F-08A9BA466A63}" presName="Name66" presStyleLbl="parChTrans1D2" presStyleIdx="3" presStyleCnt="5"/>
      <dgm:spPr/>
      <dgm:t>
        <a:bodyPr/>
        <a:lstStyle/>
        <a:p>
          <a:endParaRPr lang="fr-FR"/>
        </a:p>
      </dgm:t>
    </dgm:pt>
    <dgm:pt modelId="{CC1F1FDE-CE4A-4B74-86F0-4FD6CBFF0E2D}" type="pres">
      <dgm:prSet presAssocID="{55389CBB-C5A8-4F94-8A42-FA1A607DE8C7}" presName="hierRoot2" presStyleCnt="0">
        <dgm:presLayoutVars>
          <dgm:hierBranch val="init"/>
        </dgm:presLayoutVars>
      </dgm:prSet>
      <dgm:spPr/>
    </dgm:pt>
    <dgm:pt modelId="{0037E7EC-8CC5-4E31-B8A6-AE95006FDA7D}" type="pres">
      <dgm:prSet presAssocID="{55389CBB-C5A8-4F94-8A42-FA1A607DE8C7}" presName="rootComposite" presStyleCnt="0"/>
      <dgm:spPr/>
    </dgm:pt>
    <dgm:pt modelId="{7014F011-4AE7-47BA-AA6F-5F2BE1D95959}" type="pres">
      <dgm:prSet presAssocID="{55389CBB-C5A8-4F94-8A42-FA1A607DE8C7}" presName="rootText" presStyleLbl="node2" presStyleIdx="3" presStyleCnt="5" custScaleX="174159" custLinFactNeighborX="63921" custLinFactNeighborY="23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EA14F1-5F13-4BF4-A415-5AA0E323A746}" type="pres">
      <dgm:prSet presAssocID="{55389CBB-C5A8-4F94-8A42-FA1A607DE8C7}" presName="rootConnector" presStyleLbl="node2" presStyleIdx="3" presStyleCnt="5"/>
      <dgm:spPr/>
      <dgm:t>
        <a:bodyPr/>
        <a:lstStyle/>
        <a:p>
          <a:endParaRPr lang="fr-FR"/>
        </a:p>
      </dgm:t>
    </dgm:pt>
    <dgm:pt modelId="{85E2FE96-8878-468B-B26B-629585B63E3C}" type="pres">
      <dgm:prSet presAssocID="{55389CBB-C5A8-4F94-8A42-FA1A607DE8C7}" presName="hierChild4" presStyleCnt="0"/>
      <dgm:spPr/>
    </dgm:pt>
    <dgm:pt modelId="{FD6FD715-4A7D-4376-9827-3B89AC91F5B0}" type="pres">
      <dgm:prSet presAssocID="{55389CBB-C5A8-4F94-8A42-FA1A607DE8C7}" presName="hierChild5" presStyleCnt="0"/>
      <dgm:spPr/>
    </dgm:pt>
    <dgm:pt modelId="{3F1670C5-9D3F-4A0E-B19E-998B86A03E81}" type="pres">
      <dgm:prSet presAssocID="{FFB63ED4-0116-4CFD-9236-F81744725735}" presName="Name66" presStyleLbl="parChTrans1D2" presStyleIdx="4" presStyleCnt="5"/>
      <dgm:spPr/>
      <dgm:t>
        <a:bodyPr/>
        <a:lstStyle/>
        <a:p>
          <a:endParaRPr lang="fr-FR"/>
        </a:p>
      </dgm:t>
    </dgm:pt>
    <dgm:pt modelId="{9A63D6FA-AE73-4CCB-BB17-BE07E5487A15}" type="pres">
      <dgm:prSet presAssocID="{3DE3C523-7F10-40B6-ACFD-B84033F7094E}" presName="hierRoot2" presStyleCnt="0">
        <dgm:presLayoutVars>
          <dgm:hierBranch val="init"/>
        </dgm:presLayoutVars>
      </dgm:prSet>
      <dgm:spPr/>
    </dgm:pt>
    <dgm:pt modelId="{8930CDA5-E105-4496-8F64-93DF51717465}" type="pres">
      <dgm:prSet presAssocID="{3DE3C523-7F10-40B6-ACFD-B84033F7094E}" presName="rootComposite" presStyleCnt="0"/>
      <dgm:spPr/>
    </dgm:pt>
    <dgm:pt modelId="{BEBD75D1-51B5-4F65-8230-30C5A645DB2E}" type="pres">
      <dgm:prSet presAssocID="{3DE3C523-7F10-40B6-ACFD-B84033F7094E}" presName="rootText" presStyleLbl="node2" presStyleIdx="4" presStyleCnt="5" custScaleX="174159" custLinFactNeighborX="63921" custLinFactNeighborY="23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79DBB0-0DDE-4D5E-82F8-6DB8ACE1DA93}" type="pres">
      <dgm:prSet presAssocID="{3DE3C523-7F10-40B6-ACFD-B84033F7094E}" presName="rootConnector" presStyleLbl="node2" presStyleIdx="4" presStyleCnt="5"/>
      <dgm:spPr/>
      <dgm:t>
        <a:bodyPr/>
        <a:lstStyle/>
        <a:p>
          <a:endParaRPr lang="fr-FR"/>
        </a:p>
      </dgm:t>
    </dgm:pt>
    <dgm:pt modelId="{F8214C96-A7AE-4009-9A45-C8CDCE9B25A7}" type="pres">
      <dgm:prSet presAssocID="{3DE3C523-7F10-40B6-ACFD-B84033F7094E}" presName="hierChild4" presStyleCnt="0"/>
      <dgm:spPr/>
    </dgm:pt>
    <dgm:pt modelId="{C2B45861-1042-4413-8C74-16855B29D5B6}" type="pres">
      <dgm:prSet presAssocID="{3DE3C523-7F10-40B6-ACFD-B84033F7094E}" presName="hierChild5" presStyleCnt="0"/>
      <dgm:spPr/>
    </dgm:pt>
    <dgm:pt modelId="{B0AF8521-D1A8-4481-AD18-14D799B031E1}" type="pres">
      <dgm:prSet presAssocID="{C67DF2FA-4DCC-4326-8258-CD677A7A7730}" presName="hierChild3" presStyleCnt="0"/>
      <dgm:spPr/>
    </dgm:pt>
  </dgm:ptLst>
  <dgm:cxnLst>
    <dgm:cxn modelId="{3ED3954C-BEC4-4D64-83CD-60B4E616CC80}" srcId="{C67DF2FA-4DCC-4326-8258-CD677A7A7730}" destId="{2DFBAD42-A1A3-42E0-8350-198174BB0F60}" srcOrd="1" destOrd="0" parTransId="{11447A78-B3A4-418E-9704-3272FEFE9501}" sibTransId="{111AA8C6-224F-48F8-B0C1-5DF7F4597A58}"/>
    <dgm:cxn modelId="{BA848230-50A0-4539-AAC5-9DBE45848A37}" srcId="{C67DF2FA-4DCC-4326-8258-CD677A7A7730}" destId="{55389CBB-C5A8-4F94-8A42-FA1A607DE8C7}" srcOrd="3" destOrd="0" parTransId="{E1ADD8B8-245C-467A-B89F-08A9BA466A63}" sibTransId="{6E3EA639-036C-4403-A92E-8DE7D0D2A0D8}"/>
    <dgm:cxn modelId="{79728B62-DA6E-4D81-BF73-99AE087E4F89}" srcId="{C67DF2FA-4DCC-4326-8258-CD677A7A7730}" destId="{3DE3C523-7F10-40B6-ACFD-B84033F7094E}" srcOrd="4" destOrd="0" parTransId="{FFB63ED4-0116-4CFD-9236-F81744725735}" sibTransId="{5196B515-1659-46C0-96D5-7E204F4F16A2}"/>
    <dgm:cxn modelId="{52BA5F4B-051F-4049-9B53-B87CAA10987D}" type="presOf" srcId="{C67DF2FA-4DCC-4326-8258-CD677A7A7730}" destId="{8E69587E-47F0-47DC-9F84-FD8F78F48724}" srcOrd="1" destOrd="0" presId="urn:microsoft.com/office/officeart/2009/3/layout/HorizontalOrganizationChart"/>
    <dgm:cxn modelId="{9B2E05B5-B269-4EBA-9996-90FB8B2390E7}" type="presOf" srcId="{522C2637-1415-4066-A08C-818FD32E057D}" destId="{96B336FC-0B3F-4D87-8591-81891DE3B94B}" srcOrd="1" destOrd="0" presId="urn:microsoft.com/office/officeart/2009/3/layout/HorizontalOrganizationChart"/>
    <dgm:cxn modelId="{DBE5EF58-CD91-4AAD-A2C4-B049C4608221}" srcId="{BF39B1C6-B7CF-4837-87FA-313F792D090F}" destId="{C67DF2FA-4DCC-4326-8258-CD677A7A7730}" srcOrd="0" destOrd="0" parTransId="{B4776AA0-E09E-4824-9585-911F2B506280}" sibTransId="{4A8A65D8-2AE7-4ED3-B5F7-F5AFEAF26856}"/>
    <dgm:cxn modelId="{8E537E90-B251-46DF-A7DD-B33614F9C2F2}" srcId="{C67DF2FA-4DCC-4326-8258-CD677A7A7730}" destId="{522C2637-1415-4066-A08C-818FD32E057D}" srcOrd="0" destOrd="0" parTransId="{3FDD4B3C-2814-4605-B85E-45B097D2D412}" sibTransId="{19D79A1A-5986-4392-9CEC-6EDF668FE139}"/>
    <dgm:cxn modelId="{7EC47CF8-AB0C-4F85-A5A3-643BED41B835}" type="presOf" srcId="{55389CBB-C5A8-4F94-8A42-FA1A607DE8C7}" destId="{7014F011-4AE7-47BA-AA6F-5F2BE1D95959}" srcOrd="0" destOrd="0" presId="urn:microsoft.com/office/officeart/2009/3/layout/HorizontalOrganizationChart"/>
    <dgm:cxn modelId="{DCA2A0C7-DB79-416C-9276-BF3606A8F962}" type="presOf" srcId="{BF39B1C6-B7CF-4837-87FA-313F792D090F}" destId="{E96B6B7E-F4B3-4CA5-A33C-2DF9CEA18774}" srcOrd="0" destOrd="0" presId="urn:microsoft.com/office/officeart/2009/3/layout/HorizontalOrganizationChart"/>
    <dgm:cxn modelId="{04AB68CD-7643-449C-B0CB-6932A79F5F1C}" type="presOf" srcId="{FFB63ED4-0116-4CFD-9236-F81744725735}" destId="{3F1670C5-9D3F-4A0E-B19E-998B86A03E81}" srcOrd="0" destOrd="0" presId="urn:microsoft.com/office/officeart/2009/3/layout/HorizontalOrganizationChart"/>
    <dgm:cxn modelId="{206E1C2F-341F-4C96-8F13-452FCEDEC1E1}" type="presOf" srcId="{3DE3C523-7F10-40B6-ACFD-B84033F7094E}" destId="{1979DBB0-0DDE-4D5E-82F8-6DB8ACE1DA93}" srcOrd="1" destOrd="0" presId="urn:microsoft.com/office/officeart/2009/3/layout/HorizontalOrganizationChart"/>
    <dgm:cxn modelId="{E56EC99C-827A-4592-9B68-A1470D33F771}" type="presOf" srcId="{E1ADD8B8-245C-467A-B89F-08A9BA466A63}" destId="{3394FFF5-CC17-4A05-9C0F-44F146C1600A}" srcOrd="0" destOrd="0" presId="urn:microsoft.com/office/officeart/2009/3/layout/HorizontalOrganizationChart"/>
    <dgm:cxn modelId="{8959D7BA-754F-4494-ACC7-CD2DF1EDCC2F}" type="presOf" srcId="{55389CBB-C5A8-4F94-8A42-FA1A607DE8C7}" destId="{9EEA14F1-5F13-4BF4-A415-5AA0E323A746}" srcOrd="1" destOrd="0" presId="urn:microsoft.com/office/officeart/2009/3/layout/HorizontalOrganizationChart"/>
    <dgm:cxn modelId="{EBFB2A53-6859-4795-BF15-103BC6AD7CAD}" type="presOf" srcId="{C67DF2FA-4DCC-4326-8258-CD677A7A7730}" destId="{E16FF731-5C24-4BBB-ADB2-B2DEC6C67B10}" srcOrd="0" destOrd="0" presId="urn:microsoft.com/office/officeart/2009/3/layout/HorizontalOrganizationChart"/>
    <dgm:cxn modelId="{8F6D692C-22FA-4FB3-83E9-6BA7BD483DAD}" type="presOf" srcId="{3DE3C523-7F10-40B6-ACFD-B84033F7094E}" destId="{BEBD75D1-51B5-4F65-8230-30C5A645DB2E}" srcOrd="0" destOrd="0" presId="urn:microsoft.com/office/officeart/2009/3/layout/HorizontalOrganizationChart"/>
    <dgm:cxn modelId="{3EA059EF-55C1-4D39-9192-A2F6130C2411}" srcId="{C67DF2FA-4DCC-4326-8258-CD677A7A7730}" destId="{C3BB55F3-0805-4FD3-B6ED-8B562AF6445B}" srcOrd="2" destOrd="0" parTransId="{FA8AF053-930B-40CC-A793-2CF1EF9DC787}" sibTransId="{B540E9AB-28B6-46E8-B962-5FBB8613EC4F}"/>
    <dgm:cxn modelId="{659E9497-202F-4DB6-86AD-55B6E28FA51C}" type="presOf" srcId="{C3BB55F3-0805-4FD3-B6ED-8B562AF6445B}" destId="{9A8C50CF-9968-4D4A-8156-934AF8593C3A}" srcOrd="1" destOrd="0" presId="urn:microsoft.com/office/officeart/2009/3/layout/HorizontalOrganizationChart"/>
    <dgm:cxn modelId="{B9B1143C-7B02-4A07-8F2D-B379474CE321}" type="presOf" srcId="{11447A78-B3A4-418E-9704-3272FEFE9501}" destId="{6F700D74-D4C7-4B80-9B01-7BAB214C5782}" srcOrd="0" destOrd="0" presId="urn:microsoft.com/office/officeart/2009/3/layout/HorizontalOrganizationChart"/>
    <dgm:cxn modelId="{7360C952-FF8F-4B6E-A163-D4CD037861C5}" type="presOf" srcId="{2DFBAD42-A1A3-42E0-8350-198174BB0F60}" destId="{4A371F68-C7FF-477A-9F7C-022E3301A197}" srcOrd="0" destOrd="0" presId="urn:microsoft.com/office/officeart/2009/3/layout/HorizontalOrganizationChart"/>
    <dgm:cxn modelId="{2010B806-63E6-4959-9073-14802C256F99}" type="presOf" srcId="{2DFBAD42-A1A3-42E0-8350-198174BB0F60}" destId="{30E4475D-20B8-4F31-93B7-293B349265BD}" srcOrd="1" destOrd="0" presId="urn:microsoft.com/office/officeart/2009/3/layout/HorizontalOrganizationChart"/>
    <dgm:cxn modelId="{E8B8ED0E-7B0E-4415-B4A9-B568384FF2EF}" type="presOf" srcId="{3FDD4B3C-2814-4605-B85E-45B097D2D412}" destId="{1BBBF945-B450-4846-9E71-1B84F571E577}" srcOrd="0" destOrd="0" presId="urn:microsoft.com/office/officeart/2009/3/layout/HorizontalOrganizationChart"/>
    <dgm:cxn modelId="{3C10A44D-8B66-45B3-AFB7-5E33AA410595}" type="presOf" srcId="{C3BB55F3-0805-4FD3-B6ED-8B562AF6445B}" destId="{504FF3A5-8AA5-44A1-9549-D619D735F911}" srcOrd="0" destOrd="0" presId="urn:microsoft.com/office/officeart/2009/3/layout/HorizontalOrganizationChart"/>
    <dgm:cxn modelId="{B99A8414-99E1-4E8D-953A-4B5C3C45D599}" type="presOf" srcId="{522C2637-1415-4066-A08C-818FD32E057D}" destId="{E84F4EAD-5009-43B0-A597-BBD39C26A595}" srcOrd="0" destOrd="0" presId="urn:microsoft.com/office/officeart/2009/3/layout/HorizontalOrganizationChart"/>
    <dgm:cxn modelId="{FACFB8A6-824D-49E5-A4F9-0AF905A2F63D}" type="presOf" srcId="{FA8AF053-930B-40CC-A793-2CF1EF9DC787}" destId="{FF3EBE0E-D4D5-4703-B92D-4CA96B51A411}" srcOrd="0" destOrd="0" presId="urn:microsoft.com/office/officeart/2009/3/layout/HorizontalOrganizationChart"/>
    <dgm:cxn modelId="{A09A9096-40CA-423F-8356-51AFF5DEB90B}" type="presParOf" srcId="{E96B6B7E-F4B3-4CA5-A33C-2DF9CEA18774}" destId="{9973C5EA-B5E7-4115-9508-176EACD1BEE1}" srcOrd="0" destOrd="0" presId="urn:microsoft.com/office/officeart/2009/3/layout/HorizontalOrganizationChart"/>
    <dgm:cxn modelId="{0958E3B6-2F14-49B8-ACA1-60322D60B9AA}" type="presParOf" srcId="{9973C5EA-B5E7-4115-9508-176EACD1BEE1}" destId="{FC70D015-B90E-457C-98FB-F03C538B65EB}" srcOrd="0" destOrd="0" presId="urn:microsoft.com/office/officeart/2009/3/layout/HorizontalOrganizationChart"/>
    <dgm:cxn modelId="{6D16803C-63D2-47FC-B302-9BD10D0BF5F6}" type="presParOf" srcId="{FC70D015-B90E-457C-98FB-F03C538B65EB}" destId="{E16FF731-5C24-4BBB-ADB2-B2DEC6C67B10}" srcOrd="0" destOrd="0" presId="urn:microsoft.com/office/officeart/2009/3/layout/HorizontalOrganizationChart"/>
    <dgm:cxn modelId="{A7D2DD3E-FAB2-4FEA-8654-7CA266A64781}" type="presParOf" srcId="{FC70D015-B90E-457C-98FB-F03C538B65EB}" destId="{8E69587E-47F0-47DC-9F84-FD8F78F48724}" srcOrd="1" destOrd="0" presId="urn:microsoft.com/office/officeart/2009/3/layout/HorizontalOrganizationChart"/>
    <dgm:cxn modelId="{EB086614-6C83-4A54-87E1-ADBB5671775D}" type="presParOf" srcId="{9973C5EA-B5E7-4115-9508-176EACD1BEE1}" destId="{A3A1A027-1400-4B70-B07D-997AABB5A1F4}" srcOrd="1" destOrd="0" presId="urn:microsoft.com/office/officeart/2009/3/layout/HorizontalOrganizationChart"/>
    <dgm:cxn modelId="{23C8A449-F928-4B93-AF33-FDFE450BECB5}" type="presParOf" srcId="{A3A1A027-1400-4B70-B07D-997AABB5A1F4}" destId="{1BBBF945-B450-4846-9E71-1B84F571E577}" srcOrd="0" destOrd="0" presId="urn:microsoft.com/office/officeart/2009/3/layout/HorizontalOrganizationChart"/>
    <dgm:cxn modelId="{BB3A5A9C-0623-4215-B76E-44E5CFAD0B47}" type="presParOf" srcId="{A3A1A027-1400-4B70-B07D-997AABB5A1F4}" destId="{A483E445-B7C4-4087-9643-82B1BF500699}" srcOrd="1" destOrd="0" presId="urn:microsoft.com/office/officeart/2009/3/layout/HorizontalOrganizationChart"/>
    <dgm:cxn modelId="{1B205261-E834-4616-AF10-EC33E8797044}" type="presParOf" srcId="{A483E445-B7C4-4087-9643-82B1BF500699}" destId="{3C4BCCF5-E4E7-43DC-97FF-715A23A54044}" srcOrd="0" destOrd="0" presId="urn:microsoft.com/office/officeart/2009/3/layout/HorizontalOrganizationChart"/>
    <dgm:cxn modelId="{92AD6560-FA67-4BA9-BD60-78EDC2041FC2}" type="presParOf" srcId="{3C4BCCF5-E4E7-43DC-97FF-715A23A54044}" destId="{E84F4EAD-5009-43B0-A597-BBD39C26A595}" srcOrd="0" destOrd="0" presId="urn:microsoft.com/office/officeart/2009/3/layout/HorizontalOrganizationChart"/>
    <dgm:cxn modelId="{20FE6570-55EB-47F6-B3B4-B590425AB985}" type="presParOf" srcId="{3C4BCCF5-E4E7-43DC-97FF-715A23A54044}" destId="{96B336FC-0B3F-4D87-8591-81891DE3B94B}" srcOrd="1" destOrd="0" presId="urn:microsoft.com/office/officeart/2009/3/layout/HorizontalOrganizationChart"/>
    <dgm:cxn modelId="{535B6C30-34DC-45F1-A5B5-50E3B3FCD161}" type="presParOf" srcId="{A483E445-B7C4-4087-9643-82B1BF500699}" destId="{419174AC-5295-497F-B0AD-4006D6E2D58A}" srcOrd="1" destOrd="0" presId="urn:microsoft.com/office/officeart/2009/3/layout/HorizontalOrganizationChart"/>
    <dgm:cxn modelId="{8AFB3CD6-5C6E-4791-85A7-7D7C2ACD0F87}" type="presParOf" srcId="{A483E445-B7C4-4087-9643-82B1BF500699}" destId="{5379FB28-A223-4045-B741-545E0E530BE3}" srcOrd="2" destOrd="0" presId="urn:microsoft.com/office/officeart/2009/3/layout/HorizontalOrganizationChart"/>
    <dgm:cxn modelId="{A2BF9C84-1605-4261-A876-F0FFC256052F}" type="presParOf" srcId="{A3A1A027-1400-4B70-B07D-997AABB5A1F4}" destId="{6F700D74-D4C7-4B80-9B01-7BAB214C5782}" srcOrd="2" destOrd="0" presId="urn:microsoft.com/office/officeart/2009/3/layout/HorizontalOrganizationChart"/>
    <dgm:cxn modelId="{E6978370-12BC-4817-BB73-7404E5D72BE7}" type="presParOf" srcId="{A3A1A027-1400-4B70-B07D-997AABB5A1F4}" destId="{E55D76FA-95AC-4A95-B7B3-8D0D70834865}" srcOrd="3" destOrd="0" presId="urn:microsoft.com/office/officeart/2009/3/layout/HorizontalOrganizationChart"/>
    <dgm:cxn modelId="{E872AE16-5C6E-40A4-83A7-AAEC570D1E15}" type="presParOf" srcId="{E55D76FA-95AC-4A95-B7B3-8D0D70834865}" destId="{CE043D90-403B-4A34-B669-3347840EF57B}" srcOrd="0" destOrd="0" presId="urn:microsoft.com/office/officeart/2009/3/layout/HorizontalOrganizationChart"/>
    <dgm:cxn modelId="{E26A71A7-F58F-4B79-A39F-C1A8F310ADDE}" type="presParOf" srcId="{CE043D90-403B-4A34-B669-3347840EF57B}" destId="{4A371F68-C7FF-477A-9F7C-022E3301A197}" srcOrd="0" destOrd="0" presId="urn:microsoft.com/office/officeart/2009/3/layout/HorizontalOrganizationChart"/>
    <dgm:cxn modelId="{C9A93B95-C83F-41F0-B2FC-D93B212BEA37}" type="presParOf" srcId="{CE043D90-403B-4A34-B669-3347840EF57B}" destId="{30E4475D-20B8-4F31-93B7-293B349265BD}" srcOrd="1" destOrd="0" presId="urn:microsoft.com/office/officeart/2009/3/layout/HorizontalOrganizationChart"/>
    <dgm:cxn modelId="{F7AD9860-299F-4B90-A484-9C40BA15EB2A}" type="presParOf" srcId="{E55D76FA-95AC-4A95-B7B3-8D0D70834865}" destId="{8CDB799C-1ECD-4451-ACB9-7186BACFEC6F}" srcOrd="1" destOrd="0" presId="urn:microsoft.com/office/officeart/2009/3/layout/HorizontalOrganizationChart"/>
    <dgm:cxn modelId="{92FBD4E5-4692-496C-91C6-320DFE495D24}" type="presParOf" srcId="{E55D76FA-95AC-4A95-B7B3-8D0D70834865}" destId="{A71C3908-755A-431F-846B-754E036174B6}" srcOrd="2" destOrd="0" presId="urn:microsoft.com/office/officeart/2009/3/layout/HorizontalOrganizationChart"/>
    <dgm:cxn modelId="{875A1851-44B3-41F5-9DDE-6BE73A01C113}" type="presParOf" srcId="{A3A1A027-1400-4B70-B07D-997AABB5A1F4}" destId="{FF3EBE0E-D4D5-4703-B92D-4CA96B51A411}" srcOrd="4" destOrd="0" presId="urn:microsoft.com/office/officeart/2009/3/layout/HorizontalOrganizationChart"/>
    <dgm:cxn modelId="{0BA2DD66-E338-4C5B-8983-F65DCA395A4D}" type="presParOf" srcId="{A3A1A027-1400-4B70-B07D-997AABB5A1F4}" destId="{EA31DBA1-1F43-40F4-B3BF-83459C5B34BD}" srcOrd="5" destOrd="0" presId="urn:microsoft.com/office/officeart/2009/3/layout/HorizontalOrganizationChart"/>
    <dgm:cxn modelId="{EB5120CD-2AED-4084-A15D-14FBB7792F84}" type="presParOf" srcId="{EA31DBA1-1F43-40F4-B3BF-83459C5B34BD}" destId="{9F3F3067-06B1-45AB-9F2F-FA897C8EB11B}" srcOrd="0" destOrd="0" presId="urn:microsoft.com/office/officeart/2009/3/layout/HorizontalOrganizationChart"/>
    <dgm:cxn modelId="{B495A197-A2A9-4A6D-AB69-28A4D9146E63}" type="presParOf" srcId="{9F3F3067-06B1-45AB-9F2F-FA897C8EB11B}" destId="{504FF3A5-8AA5-44A1-9549-D619D735F911}" srcOrd="0" destOrd="0" presId="urn:microsoft.com/office/officeart/2009/3/layout/HorizontalOrganizationChart"/>
    <dgm:cxn modelId="{CD6148DE-6C89-460B-897E-777DEDC617CA}" type="presParOf" srcId="{9F3F3067-06B1-45AB-9F2F-FA897C8EB11B}" destId="{9A8C50CF-9968-4D4A-8156-934AF8593C3A}" srcOrd="1" destOrd="0" presId="urn:microsoft.com/office/officeart/2009/3/layout/HorizontalOrganizationChart"/>
    <dgm:cxn modelId="{E8A072C4-A4C5-4073-B917-9FD786113D40}" type="presParOf" srcId="{EA31DBA1-1F43-40F4-B3BF-83459C5B34BD}" destId="{7434B407-9A84-47C1-9BD0-EAE964F53AB6}" srcOrd="1" destOrd="0" presId="urn:microsoft.com/office/officeart/2009/3/layout/HorizontalOrganizationChart"/>
    <dgm:cxn modelId="{4C4237E6-7ABF-48A5-835A-DFD591513BA1}" type="presParOf" srcId="{EA31DBA1-1F43-40F4-B3BF-83459C5B34BD}" destId="{89DEEEDD-C2F1-461A-928E-859FAD932EB8}" srcOrd="2" destOrd="0" presId="urn:microsoft.com/office/officeart/2009/3/layout/HorizontalOrganizationChart"/>
    <dgm:cxn modelId="{B7AA0CB8-7063-495B-A50F-E1041ADF54CF}" type="presParOf" srcId="{A3A1A027-1400-4B70-B07D-997AABB5A1F4}" destId="{3394FFF5-CC17-4A05-9C0F-44F146C1600A}" srcOrd="6" destOrd="0" presId="urn:microsoft.com/office/officeart/2009/3/layout/HorizontalOrganizationChart"/>
    <dgm:cxn modelId="{C1AE7123-56AF-49F1-AED0-1FD6723F8500}" type="presParOf" srcId="{A3A1A027-1400-4B70-B07D-997AABB5A1F4}" destId="{CC1F1FDE-CE4A-4B74-86F0-4FD6CBFF0E2D}" srcOrd="7" destOrd="0" presId="urn:microsoft.com/office/officeart/2009/3/layout/HorizontalOrganizationChart"/>
    <dgm:cxn modelId="{8D70B18A-584B-43C1-A9C9-75B9686CA8FB}" type="presParOf" srcId="{CC1F1FDE-CE4A-4B74-86F0-4FD6CBFF0E2D}" destId="{0037E7EC-8CC5-4E31-B8A6-AE95006FDA7D}" srcOrd="0" destOrd="0" presId="urn:microsoft.com/office/officeart/2009/3/layout/HorizontalOrganizationChart"/>
    <dgm:cxn modelId="{F2DD4C5A-A976-4BEB-B79C-8A5FB2CF22D2}" type="presParOf" srcId="{0037E7EC-8CC5-4E31-B8A6-AE95006FDA7D}" destId="{7014F011-4AE7-47BA-AA6F-5F2BE1D95959}" srcOrd="0" destOrd="0" presId="urn:microsoft.com/office/officeart/2009/3/layout/HorizontalOrganizationChart"/>
    <dgm:cxn modelId="{D7EA7AD8-860E-4477-9758-E646A1C88E91}" type="presParOf" srcId="{0037E7EC-8CC5-4E31-B8A6-AE95006FDA7D}" destId="{9EEA14F1-5F13-4BF4-A415-5AA0E323A746}" srcOrd="1" destOrd="0" presId="urn:microsoft.com/office/officeart/2009/3/layout/HorizontalOrganizationChart"/>
    <dgm:cxn modelId="{51086076-DA85-4D83-B6FE-2F2D9891AA30}" type="presParOf" srcId="{CC1F1FDE-CE4A-4B74-86F0-4FD6CBFF0E2D}" destId="{85E2FE96-8878-468B-B26B-629585B63E3C}" srcOrd="1" destOrd="0" presId="urn:microsoft.com/office/officeart/2009/3/layout/HorizontalOrganizationChart"/>
    <dgm:cxn modelId="{174E8E52-89EC-41CB-8898-9812DE4628C0}" type="presParOf" srcId="{CC1F1FDE-CE4A-4B74-86F0-4FD6CBFF0E2D}" destId="{FD6FD715-4A7D-4376-9827-3B89AC91F5B0}" srcOrd="2" destOrd="0" presId="urn:microsoft.com/office/officeart/2009/3/layout/HorizontalOrganizationChart"/>
    <dgm:cxn modelId="{B3A60BF3-DCDA-4AE9-9A52-A738A16A1CF9}" type="presParOf" srcId="{A3A1A027-1400-4B70-B07D-997AABB5A1F4}" destId="{3F1670C5-9D3F-4A0E-B19E-998B86A03E81}" srcOrd="8" destOrd="0" presId="urn:microsoft.com/office/officeart/2009/3/layout/HorizontalOrganizationChart"/>
    <dgm:cxn modelId="{F46503E1-6A44-49C4-8AE6-5FFEA77570A0}" type="presParOf" srcId="{A3A1A027-1400-4B70-B07D-997AABB5A1F4}" destId="{9A63D6FA-AE73-4CCB-BB17-BE07E5487A15}" srcOrd="9" destOrd="0" presId="urn:microsoft.com/office/officeart/2009/3/layout/HorizontalOrganizationChart"/>
    <dgm:cxn modelId="{30E92615-2312-4C2D-8218-E81D12793686}" type="presParOf" srcId="{9A63D6FA-AE73-4CCB-BB17-BE07E5487A15}" destId="{8930CDA5-E105-4496-8F64-93DF51717465}" srcOrd="0" destOrd="0" presId="urn:microsoft.com/office/officeart/2009/3/layout/HorizontalOrganizationChart"/>
    <dgm:cxn modelId="{2AD6E238-2DD4-477B-9B12-10EA85F5B04C}" type="presParOf" srcId="{8930CDA5-E105-4496-8F64-93DF51717465}" destId="{BEBD75D1-51B5-4F65-8230-30C5A645DB2E}" srcOrd="0" destOrd="0" presId="urn:microsoft.com/office/officeart/2009/3/layout/HorizontalOrganizationChart"/>
    <dgm:cxn modelId="{E166B743-142D-4A22-AE08-842D745754FB}" type="presParOf" srcId="{8930CDA5-E105-4496-8F64-93DF51717465}" destId="{1979DBB0-0DDE-4D5E-82F8-6DB8ACE1DA93}" srcOrd="1" destOrd="0" presId="urn:microsoft.com/office/officeart/2009/3/layout/HorizontalOrganizationChart"/>
    <dgm:cxn modelId="{5E5020C9-DFCF-4A04-B994-54F6A9749144}" type="presParOf" srcId="{9A63D6FA-AE73-4CCB-BB17-BE07E5487A15}" destId="{F8214C96-A7AE-4009-9A45-C8CDCE9B25A7}" srcOrd="1" destOrd="0" presId="urn:microsoft.com/office/officeart/2009/3/layout/HorizontalOrganizationChart"/>
    <dgm:cxn modelId="{E61C7C5B-A502-4117-9D54-04C074D02763}" type="presParOf" srcId="{9A63D6FA-AE73-4CCB-BB17-BE07E5487A15}" destId="{C2B45861-1042-4413-8C74-16855B29D5B6}" srcOrd="2" destOrd="0" presId="urn:microsoft.com/office/officeart/2009/3/layout/HorizontalOrganizationChart"/>
    <dgm:cxn modelId="{1B3D5CD6-AB91-4FB6-BCC3-3100D23D7AC7}" type="presParOf" srcId="{9973C5EA-B5E7-4115-9508-176EACD1BEE1}" destId="{B0AF8521-D1A8-4481-AD18-14D799B031E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23E88C4-DC36-49CE-8BF7-E9A126AA377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670637F5-D620-42C7-96D4-111073B3B10B}" type="pres">
      <dgm:prSet presAssocID="{A23E88C4-DC36-49CE-8BF7-E9A126AA377B}" presName="Name0" presStyleCnt="0">
        <dgm:presLayoutVars>
          <dgm:dir val="rev"/>
          <dgm:resizeHandles val="exact"/>
        </dgm:presLayoutVars>
      </dgm:prSet>
      <dgm:spPr/>
    </dgm:pt>
    <dgm:pt modelId="{C99FC62B-3CC3-4FBC-8CC0-C3701A4D192F}" type="pres">
      <dgm:prSet presAssocID="{A23E88C4-DC36-49CE-8BF7-E9A126AA377B}" presName="arrow" presStyleLbl="bgShp" presStyleIdx="0" presStyleCnt="1" custFlipVert="1" custScaleY="18326" custLinFactY="42052" custLinFactNeighborX="153" custLinFactNeighborY="100000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</dgm:pt>
    <dgm:pt modelId="{ADDFFABA-9301-4CB1-B060-4203F1B80AAF}" type="pres">
      <dgm:prSet presAssocID="{A23E88C4-DC36-49CE-8BF7-E9A126AA377B}" presName="points" presStyleCnt="0"/>
      <dgm:spPr/>
    </dgm:pt>
  </dgm:ptLst>
  <dgm:cxnLst>
    <dgm:cxn modelId="{D045AB63-542F-44BE-BEF4-8C64B860AE20}" type="presOf" srcId="{A23E88C4-DC36-49CE-8BF7-E9A126AA377B}" destId="{670637F5-D620-42C7-96D4-111073B3B10B}" srcOrd="0" destOrd="0" presId="urn:microsoft.com/office/officeart/2005/8/layout/hProcess11"/>
    <dgm:cxn modelId="{B7CF23B0-EBCA-4D4D-B4A7-8F437ADCDEF9}" type="presParOf" srcId="{670637F5-D620-42C7-96D4-111073B3B10B}" destId="{C99FC62B-3CC3-4FBC-8CC0-C3701A4D192F}" srcOrd="0" destOrd="0" presId="urn:microsoft.com/office/officeart/2005/8/layout/hProcess11"/>
    <dgm:cxn modelId="{E26A3556-17D4-4265-ABDA-D83B17DB2319}" type="presParOf" srcId="{670637F5-D620-42C7-96D4-111073B3B10B}" destId="{ADDFFABA-9301-4CB1-B060-4203F1B80AAF}" srcOrd="1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FE28D41-80BD-450B-A7A2-C29ACCB5ED0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D83489FD-8C47-4453-8CAB-5D0C2F1B0021}">
      <dgm:prSet phldrT="[Texte]" custT="1"/>
      <dgm:spPr/>
      <dgm:t>
        <a:bodyPr/>
        <a:lstStyle/>
        <a:p>
          <a:pPr rtl="1"/>
          <a:r>
            <a: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مشاركة وانخراط المنتخبين في عملية رصد الحاجيات </a:t>
          </a:r>
          <a:endParaRPr lang="fr-F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B0D3D42-1BDC-44F2-91C3-7A195FDDF78C}" type="parTrans" cxnId="{6B0951AB-84E2-40FC-B230-C9C46074188A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577D81B-3CC5-481F-ACDC-FF524C24409D}" type="sibTrans" cxnId="{6B0951AB-84E2-40FC-B230-C9C46074188A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695AC7B-F48B-4DD8-B78C-93F7CCFC5EEE}">
      <dgm:prSet phldrT="[Texte]" custT="1"/>
      <dgm:spPr/>
      <dgm:t>
        <a:bodyPr/>
        <a:lstStyle/>
        <a:p>
          <a:pPr rtl="1"/>
          <a:r>
            <a: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ربط الحاجيات بالمهام المنوطة بالمنتخبين </a:t>
          </a:r>
          <a:endParaRPr lang="fr-F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83204FF-69A8-4337-8928-E0333EFD1DBF}" type="parTrans" cxnId="{69A90CC3-F780-4D17-A986-DF0E3C4C33ED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136623E-51EE-4907-BF8B-430E8046E864}" type="sibTrans" cxnId="{69A90CC3-F780-4D17-A986-DF0E3C4C33ED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2534C29-E397-484D-A1BF-77C1195543AF}">
      <dgm:prSet phldrT="[Texte]" custT="1"/>
      <dgm:spPr/>
      <dgm:t>
        <a:bodyPr/>
        <a:lstStyle/>
        <a:p>
          <a:pPr rtl="1"/>
          <a:r>
            <a: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جعل مخرجات </a:t>
          </a:r>
          <a:r>
            <a:rPr lang="ar-M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التصميم </a:t>
          </a:r>
          <a:r>
            <a: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بوصلة لإعطاء العنصر البشري المكانة اللائقة كرافد أساسي للحكامة المحلية </a:t>
          </a:r>
          <a:endParaRPr lang="fr-F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501A6A7-D05F-49AD-B56C-B6D218E6A9C1}" type="parTrans" cxnId="{60ED99CD-59B4-4BF2-855C-9D13F5767035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3C223F3-DF7B-4DF2-B82F-57100874C869}" type="sibTrans" cxnId="{60ED99CD-59B4-4BF2-855C-9D13F5767035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C629F13-DEEC-4BBC-84C3-254165F980B7}">
      <dgm:prSet phldrT="[Texte]" custT="1"/>
      <dgm:spPr/>
      <dgm:t>
        <a:bodyPr/>
        <a:lstStyle/>
        <a:p>
          <a:pPr rtl="1"/>
          <a:r>
            <a: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الإيمان بأن كل عملية تنموية لن تتوفر إلا عن طريق كفاءة العنصر البشري </a:t>
          </a:r>
          <a:endParaRPr lang="fr-F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569267E-8DC6-46BB-9103-9FDD1636D676}" type="parTrans" cxnId="{BC01DADD-E63F-442C-9563-56E246159892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9C3F3EF-C982-4352-8D87-0E8A46D5E9DC}" type="sibTrans" cxnId="{BC01DADD-E63F-442C-9563-56E246159892}">
      <dgm:prSet/>
      <dgm:spPr/>
      <dgm:t>
        <a:bodyPr/>
        <a:lstStyle/>
        <a:p>
          <a:endParaRPr lang="fr-F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123466-5BD7-4061-A039-3CFD92947FE6}" type="pres">
      <dgm:prSet presAssocID="{FFE28D41-80BD-450B-A7A2-C29ACCB5ED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70A5A4-3A4F-4FD1-A73A-39D40598B03B}" type="pres">
      <dgm:prSet presAssocID="{7C629F13-DEEC-4BBC-84C3-254165F980B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55A3E-8E80-464B-BE3F-153C1DA16D62}" type="pres">
      <dgm:prSet presAssocID="{69C3F3EF-C982-4352-8D87-0E8A46D5E9DC}" presName="spacer" presStyleCnt="0"/>
      <dgm:spPr/>
      <dgm:t>
        <a:bodyPr/>
        <a:lstStyle/>
        <a:p>
          <a:endParaRPr lang="fr-FR"/>
        </a:p>
      </dgm:t>
    </dgm:pt>
    <dgm:pt modelId="{4E7E80B1-A5FA-479A-A378-833FC82FA3D9}" type="pres">
      <dgm:prSet presAssocID="{D83489FD-8C47-4453-8CAB-5D0C2F1B002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500648-ADA9-4062-91C3-FB33401E5206}" type="pres">
      <dgm:prSet presAssocID="{8577D81B-3CC5-481F-ACDC-FF524C24409D}" presName="spacer" presStyleCnt="0"/>
      <dgm:spPr/>
      <dgm:t>
        <a:bodyPr/>
        <a:lstStyle/>
        <a:p>
          <a:endParaRPr lang="fr-FR"/>
        </a:p>
      </dgm:t>
    </dgm:pt>
    <dgm:pt modelId="{945E4B14-2109-4E7F-BB93-D0A953685FE4}" type="pres">
      <dgm:prSet presAssocID="{2695AC7B-F48B-4DD8-B78C-93F7CCFC5EE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25F72F-7315-46C0-AAB7-A8510582FDC4}" type="pres">
      <dgm:prSet presAssocID="{C136623E-51EE-4907-BF8B-430E8046E864}" presName="spacer" presStyleCnt="0"/>
      <dgm:spPr/>
      <dgm:t>
        <a:bodyPr/>
        <a:lstStyle/>
        <a:p>
          <a:endParaRPr lang="fr-FR"/>
        </a:p>
      </dgm:t>
    </dgm:pt>
    <dgm:pt modelId="{51048778-5B4C-4912-B6CE-A94F0F366795}" type="pres">
      <dgm:prSet presAssocID="{82534C29-E397-484D-A1BF-77C1195543A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01DADD-E63F-442C-9563-56E246159892}" srcId="{FFE28D41-80BD-450B-A7A2-C29ACCB5ED06}" destId="{7C629F13-DEEC-4BBC-84C3-254165F980B7}" srcOrd="0" destOrd="0" parTransId="{A569267E-8DC6-46BB-9103-9FDD1636D676}" sibTransId="{69C3F3EF-C982-4352-8D87-0E8A46D5E9DC}"/>
    <dgm:cxn modelId="{6B0951AB-84E2-40FC-B230-C9C46074188A}" srcId="{FFE28D41-80BD-450B-A7A2-C29ACCB5ED06}" destId="{D83489FD-8C47-4453-8CAB-5D0C2F1B0021}" srcOrd="1" destOrd="0" parTransId="{FB0D3D42-1BDC-44F2-91C3-7A195FDDF78C}" sibTransId="{8577D81B-3CC5-481F-ACDC-FF524C24409D}"/>
    <dgm:cxn modelId="{60ED99CD-59B4-4BF2-855C-9D13F5767035}" srcId="{FFE28D41-80BD-450B-A7A2-C29ACCB5ED06}" destId="{82534C29-E397-484D-A1BF-77C1195543AF}" srcOrd="3" destOrd="0" parTransId="{C501A6A7-D05F-49AD-B56C-B6D218E6A9C1}" sibTransId="{73C223F3-DF7B-4DF2-B82F-57100874C869}"/>
    <dgm:cxn modelId="{3501456D-D342-426B-9658-BB8C1C85BD83}" type="presOf" srcId="{D83489FD-8C47-4453-8CAB-5D0C2F1B0021}" destId="{4E7E80B1-A5FA-479A-A378-833FC82FA3D9}" srcOrd="0" destOrd="0" presId="urn:microsoft.com/office/officeart/2005/8/layout/vList2"/>
    <dgm:cxn modelId="{69A90CC3-F780-4D17-A986-DF0E3C4C33ED}" srcId="{FFE28D41-80BD-450B-A7A2-C29ACCB5ED06}" destId="{2695AC7B-F48B-4DD8-B78C-93F7CCFC5EEE}" srcOrd="2" destOrd="0" parTransId="{483204FF-69A8-4337-8928-E0333EFD1DBF}" sibTransId="{C136623E-51EE-4907-BF8B-430E8046E864}"/>
    <dgm:cxn modelId="{15D4EB8F-9AEE-47A1-A769-9374620D10F2}" type="presOf" srcId="{2695AC7B-F48B-4DD8-B78C-93F7CCFC5EEE}" destId="{945E4B14-2109-4E7F-BB93-D0A953685FE4}" srcOrd="0" destOrd="0" presId="urn:microsoft.com/office/officeart/2005/8/layout/vList2"/>
    <dgm:cxn modelId="{7212674E-15A3-49D6-9E48-CC1F33E172B7}" type="presOf" srcId="{7C629F13-DEEC-4BBC-84C3-254165F980B7}" destId="{EF70A5A4-3A4F-4FD1-A73A-39D40598B03B}" srcOrd="0" destOrd="0" presId="urn:microsoft.com/office/officeart/2005/8/layout/vList2"/>
    <dgm:cxn modelId="{F859504E-3686-453A-96D9-4568DF718341}" type="presOf" srcId="{82534C29-E397-484D-A1BF-77C1195543AF}" destId="{51048778-5B4C-4912-B6CE-A94F0F366795}" srcOrd="0" destOrd="0" presId="urn:microsoft.com/office/officeart/2005/8/layout/vList2"/>
    <dgm:cxn modelId="{CBD83479-202E-44AA-B6DA-CABC2FDF1A5D}" type="presOf" srcId="{FFE28D41-80BD-450B-A7A2-C29ACCB5ED06}" destId="{8A123466-5BD7-4061-A039-3CFD92947FE6}" srcOrd="0" destOrd="0" presId="urn:microsoft.com/office/officeart/2005/8/layout/vList2"/>
    <dgm:cxn modelId="{E3E10D8B-D1E3-4BA2-8A42-D85BC0563B96}" type="presParOf" srcId="{8A123466-5BD7-4061-A039-3CFD92947FE6}" destId="{EF70A5A4-3A4F-4FD1-A73A-39D40598B03B}" srcOrd="0" destOrd="0" presId="urn:microsoft.com/office/officeart/2005/8/layout/vList2"/>
    <dgm:cxn modelId="{6B579BC7-FCA4-478C-A6CC-B623095AAEDD}" type="presParOf" srcId="{8A123466-5BD7-4061-A039-3CFD92947FE6}" destId="{8AB55A3E-8E80-464B-BE3F-153C1DA16D62}" srcOrd="1" destOrd="0" presId="urn:microsoft.com/office/officeart/2005/8/layout/vList2"/>
    <dgm:cxn modelId="{4A46D119-78EC-422A-8F1D-9C341EB3F371}" type="presParOf" srcId="{8A123466-5BD7-4061-A039-3CFD92947FE6}" destId="{4E7E80B1-A5FA-479A-A378-833FC82FA3D9}" srcOrd="2" destOrd="0" presId="urn:microsoft.com/office/officeart/2005/8/layout/vList2"/>
    <dgm:cxn modelId="{88525DCC-7539-4DBA-B24A-3A56D8E01165}" type="presParOf" srcId="{8A123466-5BD7-4061-A039-3CFD92947FE6}" destId="{86500648-ADA9-4062-91C3-FB33401E5206}" srcOrd="3" destOrd="0" presId="urn:microsoft.com/office/officeart/2005/8/layout/vList2"/>
    <dgm:cxn modelId="{6A879454-EA50-4619-9D7C-823B119E991F}" type="presParOf" srcId="{8A123466-5BD7-4061-A039-3CFD92947FE6}" destId="{945E4B14-2109-4E7F-BB93-D0A953685FE4}" srcOrd="4" destOrd="0" presId="urn:microsoft.com/office/officeart/2005/8/layout/vList2"/>
    <dgm:cxn modelId="{391B473B-81F1-433D-B3A3-FE561DFFFB0C}" type="presParOf" srcId="{8A123466-5BD7-4061-A039-3CFD92947FE6}" destId="{1025F72F-7315-46C0-AAB7-A8510582FDC4}" srcOrd="5" destOrd="0" presId="urn:microsoft.com/office/officeart/2005/8/layout/vList2"/>
    <dgm:cxn modelId="{0C174CC3-5909-4A7D-9F0E-C79AD69E3D52}" type="presParOf" srcId="{8A123466-5BD7-4061-A039-3CFD92947FE6}" destId="{51048778-5B4C-4912-B6CE-A94F0F36679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3054C-BCAD-43A9-8453-3C4846457B3B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8C81DD5F-054E-4826-BC20-6BC351D6B53C}">
      <dgm:prSet phldrT="[Texte]" custT="1"/>
      <dgm:spPr/>
      <dgm:t>
        <a:bodyPr/>
        <a:lstStyle/>
        <a:p>
          <a:pPr algn="r" rtl="1"/>
          <a:r>
            <a:rPr lang="ar-SA" sz="1800" b="1" dirty="0" smtClean="0">
              <a:latin typeface="Arial" pitchFamily="34" charset="0"/>
              <a:cs typeface="Arial" pitchFamily="34" charset="0"/>
            </a:rPr>
            <a:t>تشخيص ميداني دقيق  للحاجيات والأولويات المتعلقة بتنمية قدرات المنتخبين في المجالات المرتبطة بالاختصاصات المخولة لهم ؛</a:t>
          </a:r>
          <a:endParaRPr lang="fr-FR" sz="1800" dirty="0">
            <a:latin typeface="Arial" pitchFamily="34" charset="0"/>
            <a:cs typeface="Arial" pitchFamily="34" charset="0"/>
          </a:endParaRPr>
        </a:p>
      </dgm:t>
    </dgm:pt>
    <dgm:pt modelId="{80D09026-9626-4EE4-A96C-A3DA43E2A1B3}" type="parTrans" cxnId="{48FF7DC8-7020-4618-9156-E7763C883B81}">
      <dgm:prSet/>
      <dgm:spPr/>
      <dgm:t>
        <a:bodyPr/>
        <a:lstStyle/>
        <a:p>
          <a:pPr algn="r"/>
          <a:endParaRPr lang="fr-FR"/>
        </a:p>
      </dgm:t>
    </dgm:pt>
    <dgm:pt modelId="{E70435B8-6CD4-43AB-AA59-C35FF0A7F1A1}" type="sibTrans" cxnId="{48FF7DC8-7020-4618-9156-E7763C883B81}">
      <dgm:prSet/>
      <dgm:spPr/>
      <dgm:t>
        <a:bodyPr/>
        <a:lstStyle/>
        <a:p>
          <a:pPr algn="r"/>
          <a:endParaRPr lang="fr-FR"/>
        </a:p>
      </dgm:t>
    </dgm:pt>
    <dgm:pt modelId="{0E38B443-E968-42C8-B56B-51A7A32BE4AE}">
      <dgm:prSet custT="1"/>
      <dgm:spPr/>
      <dgm:t>
        <a:bodyPr/>
        <a:lstStyle/>
        <a:p>
          <a:pPr algn="r" rtl="1"/>
          <a:r>
            <a:rPr lang="ar-SA" sz="2000" b="1" dirty="0" smtClean="0">
              <a:latin typeface="Arial" pitchFamily="34" charset="0"/>
              <a:cs typeface="Arial" pitchFamily="34" charset="0"/>
            </a:rPr>
            <a:t>التوجهات الاستراتيجية لدعم قدرات المنتخبين على المدى المتوسط</a:t>
          </a:r>
        </a:p>
      </dgm:t>
    </dgm:pt>
    <dgm:pt modelId="{98E169AA-0B15-468B-9A08-9C882283DF10}" type="parTrans" cxnId="{BF8ED0C8-04F6-421F-83BD-5589ABD981B7}">
      <dgm:prSet/>
      <dgm:spPr/>
      <dgm:t>
        <a:bodyPr/>
        <a:lstStyle/>
        <a:p>
          <a:pPr algn="r"/>
          <a:endParaRPr lang="fr-FR"/>
        </a:p>
      </dgm:t>
    </dgm:pt>
    <dgm:pt modelId="{8895609C-02E1-4772-99F5-171DB0D8C7F1}" type="sibTrans" cxnId="{BF8ED0C8-04F6-421F-83BD-5589ABD981B7}">
      <dgm:prSet/>
      <dgm:spPr/>
      <dgm:t>
        <a:bodyPr/>
        <a:lstStyle/>
        <a:p>
          <a:pPr algn="r"/>
          <a:endParaRPr lang="fr-FR"/>
        </a:p>
      </dgm:t>
    </dgm:pt>
    <dgm:pt modelId="{5D46ABC2-6D5C-4F41-8C19-9C876F1397F4}">
      <dgm:prSet custT="1"/>
      <dgm:spPr/>
      <dgm:t>
        <a:bodyPr/>
        <a:lstStyle/>
        <a:p>
          <a:pPr algn="r" rtl="1"/>
          <a:r>
            <a:rPr lang="ar-SA" sz="2000" b="1" dirty="0" smtClean="0">
              <a:latin typeface="Arial" pitchFamily="34" charset="0"/>
              <a:cs typeface="Arial" pitchFamily="34" charset="0"/>
            </a:rPr>
            <a:t>خطة تكوينية تفصيلية ، لتفعيل برامج ودوارات التكوين</a:t>
          </a:r>
        </a:p>
      </dgm:t>
    </dgm:pt>
    <dgm:pt modelId="{6E8751C8-4973-4BEF-967E-040A1A7910D5}" type="parTrans" cxnId="{79258660-52B4-43AC-830D-A5EB7855FB14}">
      <dgm:prSet/>
      <dgm:spPr/>
      <dgm:t>
        <a:bodyPr/>
        <a:lstStyle/>
        <a:p>
          <a:pPr algn="r"/>
          <a:endParaRPr lang="fr-FR"/>
        </a:p>
      </dgm:t>
    </dgm:pt>
    <dgm:pt modelId="{D5215B97-2764-4038-A6CE-3195AF01DC77}" type="sibTrans" cxnId="{79258660-52B4-43AC-830D-A5EB7855FB14}">
      <dgm:prSet/>
      <dgm:spPr/>
      <dgm:t>
        <a:bodyPr/>
        <a:lstStyle/>
        <a:p>
          <a:pPr algn="r"/>
          <a:endParaRPr lang="fr-FR"/>
        </a:p>
      </dgm:t>
    </dgm:pt>
    <dgm:pt modelId="{74FFA6D1-BA18-4622-A125-9248BB5EA827}" type="pres">
      <dgm:prSet presAssocID="{5FC3054C-BCAD-43A9-8453-3C4846457B3B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4216CCE-CF1A-44F9-89B8-5B2A45BC6425}" type="pres">
      <dgm:prSet presAssocID="{8C81DD5F-054E-4826-BC20-6BC351D6B53C}" presName="circle1" presStyleLbl="lnNode1" presStyleIdx="0" presStyleCnt="3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A3BB2449-F869-4301-A6F0-E2EEC4E181B6}" type="pres">
      <dgm:prSet presAssocID="{8C81DD5F-054E-4826-BC20-6BC351D6B53C}" presName="text1" presStyleLbl="revTx" presStyleIdx="0" presStyleCnt="3" custScaleX="205541" custLinFactNeighborX="33629" custLinFactNeighborY="136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5C88-F941-46FF-82D5-6A9E1DC52D5E}" type="pres">
      <dgm:prSet presAssocID="{8C81DD5F-054E-4826-BC20-6BC351D6B53C}" presName="line1" presStyleLbl="callout" presStyleIdx="0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EA5181C8-6072-49DA-A6D7-9F1A7267DFB4}" type="pres">
      <dgm:prSet presAssocID="{8C81DD5F-054E-4826-BC20-6BC351D6B53C}" presName="d1" presStyleLbl="callout" presStyleIdx="1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890E0A95-7A2D-4D87-B2AB-F014749C0771}" type="pres">
      <dgm:prSet presAssocID="{0E38B443-E968-42C8-B56B-51A7A32BE4AE}" presName="circle2" presStyleLbl="lnNode1" presStyleIdx="1" presStyleCnt="3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r-FR"/>
        </a:p>
      </dgm:t>
    </dgm:pt>
    <dgm:pt modelId="{B74F41FE-115A-4605-A51F-83B15CACAF08}" type="pres">
      <dgm:prSet presAssocID="{0E38B443-E968-42C8-B56B-51A7A32BE4AE}" presName="text2" presStyleLbl="revTx" presStyleIdx="1" presStyleCnt="3" custScaleX="185966" custLinFactNeighborX="36695" custLinFactNeighborY="76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B9872E-2D8A-459F-85ED-0A7B5DE93AC6}" type="pres">
      <dgm:prSet presAssocID="{0E38B443-E968-42C8-B56B-51A7A32BE4AE}" presName="line2" presStyleLbl="callout" presStyleIdx="2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B874125D-6ECE-4EE5-AE17-3025D9FC1BA6}" type="pres">
      <dgm:prSet presAssocID="{0E38B443-E968-42C8-B56B-51A7A32BE4AE}" presName="d2" presStyleLbl="callout" presStyleIdx="3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695691DE-1FC4-4C57-BCFD-F455384BAB3C}" type="pres">
      <dgm:prSet presAssocID="{5D46ABC2-6D5C-4F41-8C19-9C876F1397F4}" presName="circle3" presStyleLbl="lnNode1" presStyleIdx="2" presStyleCnt="3"/>
      <dgm:spPr/>
      <dgm:t>
        <a:bodyPr/>
        <a:lstStyle/>
        <a:p>
          <a:endParaRPr lang="fr-FR"/>
        </a:p>
      </dgm:t>
    </dgm:pt>
    <dgm:pt modelId="{5F20B8E2-CC48-467A-8E6D-FC717381D0E0}" type="pres">
      <dgm:prSet presAssocID="{5D46ABC2-6D5C-4F41-8C19-9C876F1397F4}" presName="text3" presStyleLbl="revTx" presStyleIdx="2" presStyleCnt="3" custScaleX="185966" custLinFactNeighborX="41774" custLinFactNeighborY="100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E1B6AC-6AC9-44D0-A170-77D742664FEF}" type="pres">
      <dgm:prSet presAssocID="{5D46ABC2-6D5C-4F41-8C19-9C876F1397F4}" presName="line3" presStyleLbl="callout" presStyleIdx="4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55CECBE6-307F-425E-BBCE-E0F69772AF59}" type="pres">
      <dgm:prSet presAssocID="{5D46ABC2-6D5C-4F41-8C19-9C876F1397F4}" presName="d3" presStyleLbl="callout" presStyleIdx="5" presStyleCnt="6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</dgm:ptLst>
  <dgm:cxnLst>
    <dgm:cxn modelId="{7EA34D62-E6C7-4500-879B-1C0225E0065A}" type="presOf" srcId="{0E38B443-E968-42C8-B56B-51A7A32BE4AE}" destId="{B74F41FE-115A-4605-A51F-83B15CACAF08}" srcOrd="0" destOrd="0" presId="urn:microsoft.com/office/officeart/2005/8/layout/target1"/>
    <dgm:cxn modelId="{B48BAEC7-DB14-4783-90FA-B169C6E574B2}" type="presOf" srcId="{5FC3054C-BCAD-43A9-8453-3C4846457B3B}" destId="{74FFA6D1-BA18-4622-A125-9248BB5EA827}" srcOrd="0" destOrd="0" presId="urn:microsoft.com/office/officeart/2005/8/layout/target1"/>
    <dgm:cxn modelId="{79258660-52B4-43AC-830D-A5EB7855FB14}" srcId="{5FC3054C-BCAD-43A9-8453-3C4846457B3B}" destId="{5D46ABC2-6D5C-4F41-8C19-9C876F1397F4}" srcOrd="2" destOrd="0" parTransId="{6E8751C8-4973-4BEF-967E-040A1A7910D5}" sibTransId="{D5215B97-2764-4038-A6CE-3195AF01DC77}"/>
    <dgm:cxn modelId="{48FF7DC8-7020-4618-9156-E7763C883B81}" srcId="{5FC3054C-BCAD-43A9-8453-3C4846457B3B}" destId="{8C81DD5F-054E-4826-BC20-6BC351D6B53C}" srcOrd="0" destOrd="0" parTransId="{80D09026-9626-4EE4-A96C-A3DA43E2A1B3}" sibTransId="{E70435B8-6CD4-43AB-AA59-C35FF0A7F1A1}"/>
    <dgm:cxn modelId="{AA5EB0BA-132D-4716-B9EF-91EAB6517F99}" type="presOf" srcId="{5D46ABC2-6D5C-4F41-8C19-9C876F1397F4}" destId="{5F20B8E2-CC48-467A-8E6D-FC717381D0E0}" srcOrd="0" destOrd="0" presId="urn:microsoft.com/office/officeart/2005/8/layout/target1"/>
    <dgm:cxn modelId="{BF8ED0C8-04F6-421F-83BD-5589ABD981B7}" srcId="{5FC3054C-BCAD-43A9-8453-3C4846457B3B}" destId="{0E38B443-E968-42C8-B56B-51A7A32BE4AE}" srcOrd="1" destOrd="0" parTransId="{98E169AA-0B15-468B-9A08-9C882283DF10}" sibTransId="{8895609C-02E1-4772-99F5-171DB0D8C7F1}"/>
    <dgm:cxn modelId="{FE10CC82-FEA9-4F83-8860-031912CE4022}" type="presOf" srcId="{8C81DD5F-054E-4826-BC20-6BC351D6B53C}" destId="{A3BB2449-F869-4301-A6F0-E2EEC4E181B6}" srcOrd="0" destOrd="0" presId="urn:microsoft.com/office/officeart/2005/8/layout/target1"/>
    <dgm:cxn modelId="{F498A194-B319-4DCA-8A9D-54FE61E1DAEF}" type="presParOf" srcId="{74FFA6D1-BA18-4622-A125-9248BB5EA827}" destId="{54216CCE-CF1A-44F9-89B8-5B2A45BC6425}" srcOrd="0" destOrd="0" presId="urn:microsoft.com/office/officeart/2005/8/layout/target1"/>
    <dgm:cxn modelId="{9B3764D3-D23E-4CEA-8025-C7E0822B8A80}" type="presParOf" srcId="{74FFA6D1-BA18-4622-A125-9248BB5EA827}" destId="{A3BB2449-F869-4301-A6F0-E2EEC4E181B6}" srcOrd="1" destOrd="0" presId="urn:microsoft.com/office/officeart/2005/8/layout/target1"/>
    <dgm:cxn modelId="{BFB33197-132A-4CF1-8B67-EC68BB06E773}" type="presParOf" srcId="{74FFA6D1-BA18-4622-A125-9248BB5EA827}" destId="{E9855C88-F941-46FF-82D5-6A9E1DC52D5E}" srcOrd="2" destOrd="0" presId="urn:microsoft.com/office/officeart/2005/8/layout/target1"/>
    <dgm:cxn modelId="{9B3AC88B-E477-4A5E-9A44-40F7C293B56B}" type="presParOf" srcId="{74FFA6D1-BA18-4622-A125-9248BB5EA827}" destId="{EA5181C8-6072-49DA-A6D7-9F1A7267DFB4}" srcOrd="3" destOrd="0" presId="urn:microsoft.com/office/officeart/2005/8/layout/target1"/>
    <dgm:cxn modelId="{3B762FC4-3261-4460-86C1-14A3F9FACC4B}" type="presParOf" srcId="{74FFA6D1-BA18-4622-A125-9248BB5EA827}" destId="{890E0A95-7A2D-4D87-B2AB-F014749C0771}" srcOrd="4" destOrd="0" presId="urn:microsoft.com/office/officeart/2005/8/layout/target1"/>
    <dgm:cxn modelId="{58D72C29-F8E9-4935-993C-5F22AADCA45E}" type="presParOf" srcId="{74FFA6D1-BA18-4622-A125-9248BB5EA827}" destId="{B74F41FE-115A-4605-A51F-83B15CACAF08}" srcOrd="5" destOrd="0" presId="urn:microsoft.com/office/officeart/2005/8/layout/target1"/>
    <dgm:cxn modelId="{595A3149-0AC3-4A83-8A4A-A9DE5364834B}" type="presParOf" srcId="{74FFA6D1-BA18-4622-A125-9248BB5EA827}" destId="{D0B9872E-2D8A-459F-85ED-0A7B5DE93AC6}" srcOrd="6" destOrd="0" presId="urn:microsoft.com/office/officeart/2005/8/layout/target1"/>
    <dgm:cxn modelId="{D4B55DA8-AB08-4CEF-82A6-0A808F682080}" type="presParOf" srcId="{74FFA6D1-BA18-4622-A125-9248BB5EA827}" destId="{B874125D-6ECE-4EE5-AE17-3025D9FC1BA6}" srcOrd="7" destOrd="0" presId="urn:microsoft.com/office/officeart/2005/8/layout/target1"/>
    <dgm:cxn modelId="{7D19AC02-1141-441E-8CCC-D832276BEC8A}" type="presParOf" srcId="{74FFA6D1-BA18-4622-A125-9248BB5EA827}" destId="{695691DE-1FC4-4C57-BCFD-F455384BAB3C}" srcOrd="8" destOrd="0" presId="urn:microsoft.com/office/officeart/2005/8/layout/target1"/>
    <dgm:cxn modelId="{E34BDE9F-3200-41EE-A560-AA2CC863B393}" type="presParOf" srcId="{74FFA6D1-BA18-4622-A125-9248BB5EA827}" destId="{5F20B8E2-CC48-467A-8E6D-FC717381D0E0}" srcOrd="9" destOrd="0" presId="urn:microsoft.com/office/officeart/2005/8/layout/target1"/>
    <dgm:cxn modelId="{6D28F167-D32E-447F-85E6-87F02EF7D167}" type="presParOf" srcId="{74FFA6D1-BA18-4622-A125-9248BB5EA827}" destId="{3FE1B6AC-6AC9-44D0-A170-77D742664FEF}" srcOrd="10" destOrd="0" presId="urn:microsoft.com/office/officeart/2005/8/layout/target1"/>
    <dgm:cxn modelId="{E18353F5-5A51-4244-B50F-63855BA8C8EB}" type="presParOf" srcId="{74FFA6D1-BA18-4622-A125-9248BB5EA827}" destId="{55CECBE6-307F-425E-BBCE-E0F69772AF5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B2193D-457F-46B5-9D41-CF0941447FA3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6480D3-BFD8-4DFB-9BCB-3DA64E239915}">
      <dgm:prSet phldrT="[Texte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مراعاة </a:t>
          </a:r>
          <a:b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</a:br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خصوصية الجهة والجماعات الترابية</a:t>
          </a:r>
          <a:endParaRPr lang="fr-FR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C14096-92CC-4A43-A0DC-9DEF68B7CAA2}" type="parTrans" cxnId="{44814A77-0332-4909-B11C-300174738259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C845A03-AFD0-432E-AD9D-C7EFBE0C3535}" type="sibTrans" cxnId="{44814A77-0332-4909-B11C-300174738259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AEE4C1D-59C8-4FC7-BD92-D678C0C74108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الخصوصيات التنموية </a:t>
          </a:r>
        </a:p>
      </dgm:t>
    </dgm:pt>
    <dgm:pt modelId="{6149117A-0A79-4199-8EC8-B07059633782}" type="parTrans" cxnId="{CDE2D319-FBE1-4FF4-93CA-8D48B2F0E6B0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E594FAC-54F1-4FDE-853C-F9FBD4654D2A}" type="sibTrans" cxnId="{CDE2D319-FBE1-4FF4-93CA-8D48B2F0E6B0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787B936-D421-4ACB-B744-295D9217C6E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الخصوصيات </a:t>
          </a:r>
          <a:r>
            <a:rPr lang="ar-SA" sz="2000" b="1" dirty="0" err="1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السوسيو</a:t>
          </a:r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 ثقافية</a:t>
          </a:r>
        </a:p>
      </dgm:t>
    </dgm:pt>
    <dgm:pt modelId="{23AEED95-0D06-4D52-9745-327ED7F8C273}" type="parTrans" cxnId="{2FBBBD54-1B76-452A-A294-F418652E70BE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FDFFE36-C277-41EA-920B-B55030F6BECA}" type="sibTrans" cxnId="{2FBBBD54-1B76-452A-A294-F418652E70BE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0F67D1E-C563-4F24-BAA6-ED84501AC28D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مراعاة</a:t>
          </a:r>
          <a:b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</a:br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بروفايل المنتخبين </a:t>
          </a:r>
        </a:p>
      </dgm:t>
    </dgm:pt>
    <dgm:pt modelId="{DB9DB13D-D135-4D1F-B90D-D296FD913518}" type="parTrans" cxnId="{12C45B35-7F04-467F-98EC-7F7131FF1164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9B3FEF8-7545-467F-ADA4-E36CC56C00B4}" type="sibTrans" cxnId="{12C45B35-7F04-467F-98EC-7F7131FF1164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EBEA63C-D97E-444F-8784-558C39AE66B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sz="2000" b="1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التجربة </a:t>
          </a:r>
          <a:endParaRPr lang="ar-SA" sz="2000" b="1" dirty="0" smtClean="0">
            <a:solidFill>
              <a:schemeClr val="accent5"/>
            </a:solidFill>
            <a:latin typeface="Arial" pitchFamily="34" charset="0"/>
            <a:cs typeface="Arial" pitchFamily="34" charset="0"/>
          </a:endParaRPr>
        </a:p>
      </dgm:t>
    </dgm:pt>
    <dgm:pt modelId="{6201D3DD-E160-4453-BB9C-4DED6AB8D7EE}" type="parTrans" cxnId="{359E58B3-EA58-4CEA-BF18-F568BC7F3C0C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C623C74-74BA-443E-83EA-5914B91CB990}" type="sibTrans" cxnId="{359E58B3-EA58-4CEA-BF18-F568BC7F3C0C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B826CBC-BDD9-4891-B4FB-C356F2C0F6BC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 التكوين</a:t>
          </a:r>
        </a:p>
      </dgm:t>
    </dgm:pt>
    <dgm:pt modelId="{D0B532FE-7AE5-44AC-A608-799EAA6B9054}" type="parTrans" cxnId="{FAA2D3A4-FDFA-4435-AA65-94B95683086F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8BC8BF3-FDBE-446F-8292-EC8CEB6CC722}" type="sibTrans" cxnId="{FAA2D3A4-FDFA-4435-AA65-94B95683086F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50CE06B-A25B-4101-904B-3E59E55423C0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مراعاة</a:t>
          </a:r>
          <a:b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</a:br>
          <a:r>
            <a:rPr lang="ar-SA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الحاجيات من تقوية القدرات</a:t>
          </a:r>
          <a:endParaRPr lang="ar-SA" sz="18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D3D49F-F6BF-4A74-A948-9225D000A58C}" type="parTrans" cxnId="{ADB115F5-6B74-41D3-8A61-6586DF6B59AB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1F73386-E399-4CB2-A645-EE1F586371FB}" type="sibTrans" cxnId="{ADB115F5-6B74-41D3-8A61-6586DF6B59AB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1BCF4BD-EFC8-4A5C-8FD2-45889F18C39F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الخاصة </a:t>
          </a:r>
          <a:r>
            <a:rPr lang="ar-M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بممارسة </a:t>
          </a:r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الاختصاصات</a:t>
          </a:r>
          <a:r>
            <a:rPr lang="ar-M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 والصلاحيات</a:t>
          </a:r>
          <a:r>
            <a:rPr lang="ar-S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 </a:t>
          </a:r>
        </a:p>
      </dgm:t>
    </dgm:pt>
    <dgm:pt modelId="{578341FA-A735-4B12-B811-8313B2C095E7}" type="parTrans" cxnId="{5D2242F4-5E5A-4304-809E-A46B1E8DBFF6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F7C360-E93E-49B2-A78B-2496C1902D8D}" type="sibTrans" cxnId="{5D2242F4-5E5A-4304-809E-A46B1E8DBFF6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A4EB546-7F29-4B19-95E0-7C5109C9484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M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الخاصة بالجوانب</a:t>
          </a:r>
          <a:br>
            <a:rPr lang="ar-M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</a:br>
          <a:r>
            <a:rPr lang="ar-MA" sz="2000" b="1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rPr>
            <a:t> التدبيرية</a:t>
          </a:r>
          <a:endParaRPr lang="ar-SA" sz="2000" b="1" dirty="0" smtClean="0">
            <a:solidFill>
              <a:schemeClr val="accent5"/>
            </a:solidFill>
            <a:latin typeface="Arial" pitchFamily="34" charset="0"/>
            <a:cs typeface="Arial" pitchFamily="34" charset="0"/>
          </a:endParaRPr>
        </a:p>
      </dgm:t>
    </dgm:pt>
    <dgm:pt modelId="{507D7CCD-AB14-4111-B4C1-C2E985BAA2CC}" type="parTrans" cxnId="{B50C8C86-36CE-4450-ACB0-89F42E8C7B9E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F79A186-1744-4D9F-B229-86F945345EF9}" type="sibTrans" cxnId="{B50C8C86-36CE-4450-ACB0-89F42E8C7B9E}">
      <dgm:prSet/>
      <dgm:spPr/>
      <dgm:t>
        <a:bodyPr/>
        <a:lstStyle/>
        <a:p>
          <a:pPr algn="ctr"/>
          <a:endParaRPr lang="fr-FR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0E61568-8C24-4606-8CE2-644106C6F6C0}" type="pres">
      <dgm:prSet presAssocID="{CEB2193D-457F-46B5-9D41-CF0941447F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B810C1-5494-451B-A14A-DF453DD0334E}" type="pres">
      <dgm:prSet presAssocID="{5A6480D3-BFD8-4DFB-9BCB-3DA64E239915}" presName="vertFlow" presStyleCnt="0"/>
      <dgm:spPr/>
    </dgm:pt>
    <dgm:pt modelId="{632282BF-144D-42A6-854F-7B6A3E7D5FBC}" type="pres">
      <dgm:prSet presAssocID="{5A6480D3-BFD8-4DFB-9BCB-3DA64E239915}" presName="header" presStyleLbl="node1" presStyleIdx="0" presStyleCnt="3" custScaleY="189440" custLinFactY="-77617" custLinFactNeighborX="-232" custLinFactNeighborY="-100000"/>
      <dgm:spPr/>
      <dgm:t>
        <a:bodyPr/>
        <a:lstStyle/>
        <a:p>
          <a:endParaRPr lang="fr-FR"/>
        </a:p>
      </dgm:t>
    </dgm:pt>
    <dgm:pt modelId="{F997A6F8-A8FA-4732-8B5F-0B1134ABD2AB}" type="pres">
      <dgm:prSet presAssocID="{6149117A-0A79-4199-8EC8-B07059633782}" presName="parTrans" presStyleLbl="sibTrans2D1" presStyleIdx="0" presStyleCnt="6" custScaleY="442390"/>
      <dgm:spPr/>
      <dgm:t>
        <a:bodyPr/>
        <a:lstStyle/>
        <a:p>
          <a:endParaRPr lang="fr-FR"/>
        </a:p>
      </dgm:t>
    </dgm:pt>
    <dgm:pt modelId="{0AD4F6E6-9021-4F1A-9365-DEC9F99FAB99}" type="pres">
      <dgm:prSet presAssocID="{EAEE4C1D-59C8-4FC7-BD92-D678C0C74108}" presName="child" presStyleLbl="alignAccFollowNode1" presStyleIdx="0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D69813-1C77-413F-8B14-817D99AE2F70}" type="pres">
      <dgm:prSet presAssocID="{CE594FAC-54F1-4FDE-853C-F9FBD4654D2A}" presName="sibTrans" presStyleLbl="sibTrans2D1" presStyleIdx="1" presStyleCnt="6"/>
      <dgm:spPr/>
      <dgm:t>
        <a:bodyPr/>
        <a:lstStyle/>
        <a:p>
          <a:endParaRPr lang="fr-FR"/>
        </a:p>
      </dgm:t>
    </dgm:pt>
    <dgm:pt modelId="{AEE2EC44-94D8-4517-9107-F34B9999741B}" type="pres">
      <dgm:prSet presAssocID="{B787B936-D421-4ACB-B744-295D9217C6EA}" presName="child" presStyleLbl="alignAccFollowNode1" presStyleIdx="1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831BE3-ED42-452A-A93D-97E8B42C0078}" type="pres">
      <dgm:prSet presAssocID="{5A6480D3-BFD8-4DFB-9BCB-3DA64E239915}" presName="hSp" presStyleCnt="0"/>
      <dgm:spPr/>
    </dgm:pt>
    <dgm:pt modelId="{65F2016D-E74A-4B1C-9B61-3BB00C40DDF2}" type="pres">
      <dgm:prSet presAssocID="{70F67D1E-C563-4F24-BAA6-ED84501AC28D}" presName="vertFlow" presStyleCnt="0"/>
      <dgm:spPr/>
    </dgm:pt>
    <dgm:pt modelId="{0D45AD67-8221-481B-8826-A253C69DBC97}" type="pres">
      <dgm:prSet presAssocID="{70F67D1E-C563-4F24-BAA6-ED84501AC28D}" presName="header" presStyleLbl="node1" presStyleIdx="1" presStyleCnt="3" custScaleY="189440" custLinFactY="-77617" custLinFactNeighborX="-232" custLinFactNeighborY="-100000"/>
      <dgm:spPr/>
      <dgm:t>
        <a:bodyPr/>
        <a:lstStyle/>
        <a:p>
          <a:endParaRPr lang="fr-FR"/>
        </a:p>
      </dgm:t>
    </dgm:pt>
    <dgm:pt modelId="{04F4D0DC-AA7B-4241-A4BE-740ADC4254CF}" type="pres">
      <dgm:prSet presAssocID="{6201D3DD-E160-4453-BB9C-4DED6AB8D7EE}" presName="parTrans" presStyleLbl="sibTrans2D1" presStyleIdx="2" presStyleCnt="6" custScaleY="442390"/>
      <dgm:spPr/>
      <dgm:t>
        <a:bodyPr/>
        <a:lstStyle/>
        <a:p>
          <a:endParaRPr lang="fr-FR"/>
        </a:p>
      </dgm:t>
    </dgm:pt>
    <dgm:pt modelId="{1A82EE20-69F4-4614-8D9F-B845FFB38E08}" type="pres">
      <dgm:prSet presAssocID="{9EBEA63C-D97E-444F-8784-558C39AE66BA}" presName="child" presStyleLbl="alignAccFollowNode1" presStyleIdx="2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98045C-042A-4A15-9E97-45607E2F4C88}" type="pres">
      <dgm:prSet presAssocID="{0C623C74-74BA-443E-83EA-5914B91CB990}" presName="sibTrans" presStyleLbl="sibTrans2D1" presStyleIdx="3" presStyleCnt="6"/>
      <dgm:spPr/>
      <dgm:t>
        <a:bodyPr/>
        <a:lstStyle/>
        <a:p>
          <a:endParaRPr lang="fr-FR"/>
        </a:p>
      </dgm:t>
    </dgm:pt>
    <dgm:pt modelId="{87BAAC75-1539-45F6-A286-58547D216AE5}" type="pres">
      <dgm:prSet presAssocID="{AB826CBC-BDD9-4891-B4FB-C356F2C0F6BC}" presName="child" presStyleLbl="alignAccFollowNode1" presStyleIdx="3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DF08FE-2339-400F-AFD2-CFBD0D5BDD2E}" type="pres">
      <dgm:prSet presAssocID="{70F67D1E-C563-4F24-BAA6-ED84501AC28D}" presName="hSp" presStyleCnt="0"/>
      <dgm:spPr/>
    </dgm:pt>
    <dgm:pt modelId="{7E0E04CD-AB55-44FF-AF2E-6563A3553F59}" type="pres">
      <dgm:prSet presAssocID="{650CE06B-A25B-4101-904B-3E59E55423C0}" presName="vertFlow" presStyleCnt="0"/>
      <dgm:spPr/>
    </dgm:pt>
    <dgm:pt modelId="{5506BED8-4843-4C0D-9356-A4999E3CCF2A}" type="pres">
      <dgm:prSet presAssocID="{650CE06B-A25B-4101-904B-3E59E55423C0}" presName="header" presStyleLbl="node1" presStyleIdx="2" presStyleCnt="3" custScaleY="189440" custLinFactY="-77617" custLinFactNeighborX="-232" custLinFactNeighborY="-100000"/>
      <dgm:spPr/>
      <dgm:t>
        <a:bodyPr/>
        <a:lstStyle/>
        <a:p>
          <a:endParaRPr lang="fr-FR"/>
        </a:p>
      </dgm:t>
    </dgm:pt>
    <dgm:pt modelId="{2B11B223-BC95-48C3-A630-97FB7AFE0374}" type="pres">
      <dgm:prSet presAssocID="{578341FA-A735-4B12-B811-8313B2C095E7}" presName="parTrans" presStyleLbl="sibTrans2D1" presStyleIdx="4" presStyleCnt="6" custScaleY="442390"/>
      <dgm:spPr/>
      <dgm:t>
        <a:bodyPr/>
        <a:lstStyle/>
        <a:p>
          <a:endParaRPr lang="fr-FR"/>
        </a:p>
      </dgm:t>
    </dgm:pt>
    <dgm:pt modelId="{00A90EA9-3DF9-4E46-B50B-F394CCDFDDC7}" type="pres">
      <dgm:prSet presAssocID="{21BCF4BD-EFC8-4A5C-8FD2-45889F18C39F}" presName="child" presStyleLbl="alignAccFollowNode1" presStyleIdx="4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79022-484F-4174-B084-02AA1E26CEBD}" type="pres">
      <dgm:prSet presAssocID="{A3F7C360-E93E-49B2-A78B-2496C1902D8D}" presName="sibTrans" presStyleLbl="sibTrans2D1" presStyleIdx="5" presStyleCnt="6"/>
      <dgm:spPr/>
      <dgm:t>
        <a:bodyPr/>
        <a:lstStyle/>
        <a:p>
          <a:endParaRPr lang="fr-FR"/>
        </a:p>
      </dgm:t>
    </dgm:pt>
    <dgm:pt modelId="{F58E93FF-589F-42F8-B7A7-F0F1B95401DD}" type="pres">
      <dgm:prSet presAssocID="{CA4EB546-7F29-4B19-95E0-7C5109C94845}" presName="child" presStyleLbl="alignAccFollowNode1" presStyleIdx="5" presStyleCnt="6" custScaleY="15244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814A77-0332-4909-B11C-300174738259}" srcId="{CEB2193D-457F-46B5-9D41-CF0941447FA3}" destId="{5A6480D3-BFD8-4DFB-9BCB-3DA64E239915}" srcOrd="0" destOrd="0" parTransId="{A3C14096-92CC-4A43-A0DC-9DEF68B7CAA2}" sibTransId="{2C845A03-AFD0-432E-AD9D-C7EFBE0C3535}"/>
    <dgm:cxn modelId="{6F974F27-FEB8-465F-B5B1-F8713849718B}" type="presOf" srcId="{5A6480D3-BFD8-4DFB-9BCB-3DA64E239915}" destId="{632282BF-144D-42A6-854F-7B6A3E7D5FBC}" srcOrd="0" destOrd="0" presId="urn:microsoft.com/office/officeart/2005/8/layout/lProcess1"/>
    <dgm:cxn modelId="{963573A8-1993-4CD9-BAD7-B82403CFB6E8}" type="presOf" srcId="{6201D3DD-E160-4453-BB9C-4DED6AB8D7EE}" destId="{04F4D0DC-AA7B-4241-A4BE-740ADC4254CF}" srcOrd="0" destOrd="0" presId="urn:microsoft.com/office/officeart/2005/8/layout/lProcess1"/>
    <dgm:cxn modelId="{2FBBBD54-1B76-452A-A294-F418652E70BE}" srcId="{5A6480D3-BFD8-4DFB-9BCB-3DA64E239915}" destId="{B787B936-D421-4ACB-B744-295D9217C6EA}" srcOrd="1" destOrd="0" parTransId="{23AEED95-0D06-4D52-9745-327ED7F8C273}" sibTransId="{EFDFFE36-C277-41EA-920B-B55030F6BECA}"/>
    <dgm:cxn modelId="{5D2242F4-5E5A-4304-809E-A46B1E8DBFF6}" srcId="{650CE06B-A25B-4101-904B-3E59E55423C0}" destId="{21BCF4BD-EFC8-4A5C-8FD2-45889F18C39F}" srcOrd="0" destOrd="0" parTransId="{578341FA-A735-4B12-B811-8313B2C095E7}" sibTransId="{A3F7C360-E93E-49B2-A78B-2496C1902D8D}"/>
    <dgm:cxn modelId="{12C45B35-7F04-467F-98EC-7F7131FF1164}" srcId="{CEB2193D-457F-46B5-9D41-CF0941447FA3}" destId="{70F67D1E-C563-4F24-BAA6-ED84501AC28D}" srcOrd="1" destOrd="0" parTransId="{DB9DB13D-D135-4D1F-B90D-D296FD913518}" sibTransId="{29B3FEF8-7545-467F-ADA4-E36CC56C00B4}"/>
    <dgm:cxn modelId="{9A24E634-8AB1-4B2C-BE13-81FD72D06411}" type="presOf" srcId="{6149117A-0A79-4199-8EC8-B07059633782}" destId="{F997A6F8-A8FA-4732-8B5F-0B1134ABD2AB}" srcOrd="0" destOrd="0" presId="urn:microsoft.com/office/officeart/2005/8/layout/lProcess1"/>
    <dgm:cxn modelId="{1FC2DE8E-884C-412B-8033-1B866CBD7EAE}" type="presOf" srcId="{70F67D1E-C563-4F24-BAA6-ED84501AC28D}" destId="{0D45AD67-8221-481B-8826-A253C69DBC97}" srcOrd="0" destOrd="0" presId="urn:microsoft.com/office/officeart/2005/8/layout/lProcess1"/>
    <dgm:cxn modelId="{7C8B9D4C-5C08-45F1-89BD-AA959921C819}" type="presOf" srcId="{0C623C74-74BA-443E-83EA-5914B91CB990}" destId="{E498045C-042A-4A15-9E97-45607E2F4C88}" srcOrd="0" destOrd="0" presId="urn:microsoft.com/office/officeart/2005/8/layout/lProcess1"/>
    <dgm:cxn modelId="{B50C8C86-36CE-4450-ACB0-89F42E8C7B9E}" srcId="{650CE06B-A25B-4101-904B-3E59E55423C0}" destId="{CA4EB546-7F29-4B19-95E0-7C5109C94845}" srcOrd="1" destOrd="0" parTransId="{507D7CCD-AB14-4111-B4C1-C2E985BAA2CC}" sibTransId="{5F79A186-1744-4D9F-B229-86F945345EF9}"/>
    <dgm:cxn modelId="{B9ECBADA-B439-4135-8114-0DD0FEBF48BC}" type="presOf" srcId="{9EBEA63C-D97E-444F-8784-558C39AE66BA}" destId="{1A82EE20-69F4-4614-8D9F-B845FFB38E08}" srcOrd="0" destOrd="0" presId="urn:microsoft.com/office/officeart/2005/8/layout/lProcess1"/>
    <dgm:cxn modelId="{359E58B3-EA58-4CEA-BF18-F568BC7F3C0C}" srcId="{70F67D1E-C563-4F24-BAA6-ED84501AC28D}" destId="{9EBEA63C-D97E-444F-8784-558C39AE66BA}" srcOrd="0" destOrd="0" parTransId="{6201D3DD-E160-4453-BB9C-4DED6AB8D7EE}" sibTransId="{0C623C74-74BA-443E-83EA-5914B91CB990}"/>
    <dgm:cxn modelId="{D846C5B3-DE66-43E4-8561-069BB83555BF}" type="presOf" srcId="{21BCF4BD-EFC8-4A5C-8FD2-45889F18C39F}" destId="{00A90EA9-3DF9-4E46-B50B-F394CCDFDDC7}" srcOrd="0" destOrd="0" presId="urn:microsoft.com/office/officeart/2005/8/layout/lProcess1"/>
    <dgm:cxn modelId="{BB655153-47B5-4066-825A-39698DC2ACB3}" type="presOf" srcId="{A3F7C360-E93E-49B2-A78B-2496C1902D8D}" destId="{7EA79022-484F-4174-B084-02AA1E26CEBD}" srcOrd="0" destOrd="0" presId="urn:microsoft.com/office/officeart/2005/8/layout/lProcess1"/>
    <dgm:cxn modelId="{64B0C2C3-0383-4D94-BF0A-F99F1F03C195}" type="presOf" srcId="{CA4EB546-7F29-4B19-95E0-7C5109C94845}" destId="{F58E93FF-589F-42F8-B7A7-F0F1B95401DD}" srcOrd="0" destOrd="0" presId="urn:microsoft.com/office/officeart/2005/8/layout/lProcess1"/>
    <dgm:cxn modelId="{6144E21C-0A4B-46BD-A193-6A03AF7EDCCC}" type="presOf" srcId="{EAEE4C1D-59C8-4FC7-BD92-D678C0C74108}" destId="{0AD4F6E6-9021-4F1A-9365-DEC9F99FAB99}" srcOrd="0" destOrd="0" presId="urn:microsoft.com/office/officeart/2005/8/layout/lProcess1"/>
    <dgm:cxn modelId="{A8FA1C60-6BB7-43A6-931A-5371D92176F7}" type="presOf" srcId="{650CE06B-A25B-4101-904B-3E59E55423C0}" destId="{5506BED8-4843-4C0D-9356-A4999E3CCF2A}" srcOrd="0" destOrd="0" presId="urn:microsoft.com/office/officeart/2005/8/layout/lProcess1"/>
    <dgm:cxn modelId="{8192F5C5-273C-4786-9F83-5EEB04726E73}" type="presOf" srcId="{B787B936-D421-4ACB-B744-295D9217C6EA}" destId="{AEE2EC44-94D8-4517-9107-F34B9999741B}" srcOrd="0" destOrd="0" presId="urn:microsoft.com/office/officeart/2005/8/layout/lProcess1"/>
    <dgm:cxn modelId="{CDE2D319-FBE1-4FF4-93CA-8D48B2F0E6B0}" srcId="{5A6480D3-BFD8-4DFB-9BCB-3DA64E239915}" destId="{EAEE4C1D-59C8-4FC7-BD92-D678C0C74108}" srcOrd="0" destOrd="0" parTransId="{6149117A-0A79-4199-8EC8-B07059633782}" sibTransId="{CE594FAC-54F1-4FDE-853C-F9FBD4654D2A}"/>
    <dgm:cxn modelId="{DF726641-FD6C-4A1E-AF47-A504FEF7B225}" type="presOf" srcId="{CE594FAC-54F1-4FDE-853C-F9FBD4654D2A}" destId="{91D69813-1C77-413F-8B14-817D99AE2F70}" srcOrd="0" destOrd="0" presId="urn:microsoft.com/office/officeart/2005/8/layout/lProcess1"/>
    <dgm:cxn modelId="{BA1343B1-5404-469D-831D-A7EDA924E542}" type="presOf" srcId="{CEB2193D-457F-46B5-9D41-CF0941447FA3}" destId="{40E61568-8C24-4606-8CE2-644106C6F6C0}" srcOrd="0" destOrd="0" presId="urn:microsoft.com/office/officeart/2005/8/layout/lProcess1"/>
    <dgm:cxn modelId="{E73F514B-5B40-41FE-BADC-214D1D752463}" type="presOf" srcId="{AB826CBC-BDD9-4891-B4FB-C356F2C0F6BC}" destId="{87BAAC75-1539-45F6-A286-58547D216AE5}" srcOrd="0" destOrd="0" presId="urn:microsoft.com/office/officeart/2005/8/layout/lProcess1"/>
    <dgm:cxn modelId="{BB02BD8A-FF94-4BCB-B7DD-A51036CFF6D9}" type="presOf" srcId="{578341FA-A735-4B12-B811-8313B2C095E7}" destId="{2B11B223-BC95-48C3-A630-97FB7AFE0374}" srcOrd="0" destOrd="0" presId="urn:microsoft.com/office/officeart/2005/8/layout/lProcess1"/>
    <dgm:cxn modelId="{ADB115F5-6B74-41D3-8A61-6586DF6B59AB}" srcId="{CEB2193D-457F-46B5-9D41-CF0941447FA3}" destId="{650CE06B-A25B-4101-904B-3E59E55423C0}" srcOrd="2" destOrd="0" parTransId="{A3D3D49F-F6BF-4A74-A948-9225D000A58C}" sibTransId="{01F73386-E399-4CB2-A645-EE1F586371FB}"/>
    <dgm:cxn modelId="{FAA2D3A4-FDFA-4435-AA65-94B95683086F}" srcId="{70F67D1E-C563-4F24-BAA6-ED84501AC28D}" destId="{AB826CBC-BDD9-4891-B4FB-C356F2C0F6BC}" srcOrd="1" destOrd="0" parTransId="{D0B532FE-7AE5-44AC-A608-799EAA6B9054}" sibTransId="{D8BC8BF3-FDBE-446F-8292-EC8CEB6CC722}"/>
    <dgm:cxn modelId="{B834674F-7C1D-479F-A1C5-41C1446F9C37}" type="presParOf" srcId="{40E61568-8C24-4606-8CE2-644106C6F6C0}" destId="{98B810C1-5494-451B-A14A-DF453DD0334E}" srcOrd="0" destOrd="0" presId="urn:microsoft.com/office/officeart/2005/8/layout/lProcess1"/>
    <dgm:cxn modelId="{D8203FC7-C92B-4293-B52A-2742E9B36D83}" type="presParOf" srcId="{98B810C1-5494-451B-A14A-DF453DD0334E}" destId="{632282BF-144D-42A6-854F-7B6A3E7D5FBC}" srcOrd="0" destOrd="0" presId="urn:microsoft.com/office/officeart/2005/8/layout/lProcess1"/>
    <dgm:cxn modelId="{E36852FA-9909-4BBE-8151-7C12DF92E448}" type="presParOf" srcId="{98B810C1-5494-451B-A14A-DF453DD0334E}" destId="{F997A6F8-A8FA-4732-8B5F-0B1134ABD2AB}" srcOrd="1" destOrd="0" presId="urn:microsoft.com/office/officeart/2005/8/layout/lProcess1"/>
    <dgm:cxn modelId="{4C9C5711-23C7-41DD-963B-47B757E6368D}" type="presParOf" srcId="{98B810C1-5494-451B-A14A-DF453DD0334E}" destId="{0AD4F6E6-9021-4F1A-9365-DEC9F99FAB99}" srcOrd="2" destOrd="0" presId="urn:microsoft.com/office/officeart/2005/8/layout/lProcess1"/>
    <dgm:cxn modelId="{41CC8CBB-DCBB-479F-8420-F5C7A853AE0D}" type="presParOf" srcId="{98B810C1-5494-451B-A14A-DF453DD0334E}" destId="{91D69813-1C77-413F-8B14-817D99AE2F70}" srcOrd="3" destOrd="0" presId="urn:microsoft.com/office/officeart/2005/8/layout/lProcess1"/>
    <dgm:cxn modelId="{51C534F4-2913-48A0-9EFA-1FCF1C36E9F1}" type="presParOf" srcId="{98B810C1-5494-451B-A14A-DF453DD0334E}" destId="{AEE2EC44-94D8-4517-9107-F34B9999741B}" srcOrd="4" destOrd="0" presId="urn:microsoft.com/office/officeart/2005/8/layout/lProcess1"/>
    <dgm:cxn modelId="{4AD4A850-BB7F-451D-A186-68B2C5359F20}" type="presParOf" srcId="{40E61568-8C24-4606-8CE2-644106C6F6C0}" destId="{AD831BE3-ED42-452A-A93D-97E8B42C0078}" srcOrd="1" destOrd="0" presId="urn:microsoft.com/office/officeart/2005/8/layout/lProcess1"/>
    <dgm:cxn modelId="{9CE71B20-723E-4B1A-9E7A-29FB2A9A9EFB}" type="presParOf" srcId="{40E61568-8C24-4606-8CE2-644106C6F6C0}" destId="{65F2016D-E74A-4B1C-9B61-3BB00C40DDF2}" srcOrd="2" destOrd="0" presId="urn:microsoft.com/office/officeart/2005/8/layout/lProcess1"/>
    <dgm:cxn modelId="{F303BFA1-BD66-4880-B9CD-68AA17C07789}" type="presParOf" srcId="{65F2016D-E74A-4B1C-9B61-3BB00C40DDF2}" destId="{0D45AD67-8221-481B-8826-A253C69DBC97}" srcOrd="0" destOrd="0" presId="urn:microsoft.com/office/officeart/2005/8/layout/lProcess1"/>
    <dgm:cxn modelId="{BCA0B928-E074-4C45-AA45-7FB6C51058C9}" type="presParOf" srcId="{65F2016D-E74A-4B1C-9B61-3BB00C40DDF2}" destId="{04F4D0DC-AA7B-4241-A4BE-740ADC4254CF}" srcOrd="1" destOrd="0" presId="urn:microsoft.com/office/officeart/2005/8/layout/lProcess1"/>
    <dgm:cxn modelId="{9CE15EE7-6BC6-49F7-A2AF-5A489B24241A}" type="presParOf" srcId="{65F2016D-E74A-4B1C-9B61-3BB00C40DDF2}" destId="{1A82EE20-69F4-4614-8D9F-B845FFB38E08}" srcOrd="2" destOrd="0" presId="urn:microsoft.com/office/officeart/2005/8/layout/lProcess1"/>
    <dgm:cxn modelId="{A01BB76D-1E24-41F5-8FD2-3F08FA94E91C}" type="presParOf" srcId="{65F2016D-E74A-4B1C-9B61-3BB00C40DDF2}" destId="{E498045C-042A-4A15-9E97-45607E2F4C88}" srcOrd="3" destOrd="0" presId="urn:microsoft.com/office/officeart/2005/8/layout/lProcess1"/>
    <dgm:cxn modelId="{C8C90BC7-3353-440D-ABA5-8DF6BA8227A5}" type="presParOf" srcId="{65F2016D-E74A-4B1C-9B61-3BB00C40DDF2}" destId="{87BAAC75-1539-45F6-A286-58547D216AE5}" srcOrd="4" destOrd="0" presId="urn:microsoft.com/office/officeart/2005/8/layout/lProcess1"/>
    <dgm:cxn modelId="{B9B36EC0-7D58-41BC-B929-C70167E8CD81}" type="presParOf" srcId="{40E61568-8C24-4606-8CE2-644106C6F6C0}" destId="{93DF08FE-2339-400F-AFD2-CFBD0D5BDD2E}" srcOrd="3" destOrd="0" presId="urn:microsoft.com/office/officeart/2005/8/layout/lProcess1"/>
    <dgm:cxn modelId="{FBB88AF1-F1CA-47E9-97FF-C7C96CD8734E}" type="presParOf" srcId="{40E61568-8C24-4606-8CE2-644106C6F6C0}" destId="{7E0E04CD-AB55-44FF-AF2E-6563A3553F59}" srcOrd="4" destOrd="0" presId="urn:microsoft.com/office/officeart/2005/8/layout/lProcess1"/>
    <dgm:cxn modelId="{90DCB64F-172D-4098-9D36-9B91FDA93DF9}" type="presParOf" srcId="{7E0E04CD-AB55-44FF-AF2E-6563A3553F59}" destId="{5506BED8-4843-4C0D-9356-A4999E3CCF2A}" srcOrd="0" destOrd="0" presId="urn:microsoft.com/office/officeart/2005/8/layout/lProcess1"/>
    <dgm:cxn modelId="{47812D74-7223-4678-ABCC-96A0F132A447}" type="presParOf" srcId="{7E0E04CD-AB55-44FF-AF2E-6563A3553F59}" destId="{2B11B223-BC95-48C3-A630-97FB7AFE0374}" srcOrd="1" destOrd="0" presId="urn:microsoft.com/office/officeart/2005/8/layout/lProcess1"/>
    <dgm:cxn modelId="{C22087A4-B900-459F-9ED0-48BAFD4F7612}" type="presParOf" srcId="{7E0E04CD-AB55-44FF-AF2E-6563A3553F59}" destId="{00A90EA9-3DF9-4E46-B50B-F394CCDFDDC7}" srcOrd="2" destOrd="0" presId="urn:microsoft.com/office/officeart/2005/8/layout/lProcess1"/>
    <dgm:cxn modelId="{63C8CF5E-ED2C-44BC-8988-81576715C546}" type="presParOf" srcId="{7E0E04CD-AB55-44FF-AF2E-6563A3553F59}" destId="{7EA79022-484F-4174-B084-02AA1E26CEBD}" srcOrd="3" destOrd="0" presId="urn:microsoft.com/office/officeart/2005/8/layout/lProcess1"/>
    <dgm:cxn modelId="{28D6112E-66F6-4E0D-9FFA-3B72279EC8C2}" type="presParOf" srcId="{7E0E04CD-AB55-44FF-AF2E-6563A3553F59}" destId="{F58E93FF-589F-42F8-B7A7-F0F1B95401DD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751798-B16B-48AA-BCE6-43784A6F16B0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761FFD-FE59-E64A-82A4-F237007BCB48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1600" b="1" dirty="0" smtClean="0">
              <a:solidFill>
                <a:schemeClr val="bg1"/>
              </a:solidFill>
              <a:latin typeface="Arial" pitchFamily="34" charset="0"/>
              <a:ea typeface="Verdana" charset="0"/>
              <a:cs typeface="Arial" pitchFamily="34" charset="0"/>
            </a:rPr>
            <a:t>المرحلة التمهيدية </a:t>
          </a:r>
          <a:endParaRPr lang="fr-MA" sz="1600" b="1" dirty="0">
            <a:solidFill>
              <a:schemeClr val="bg1"/>
            </a:solidFill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93F65554-7145-1B48-B437-DB9A5B4D3CD1}" type="parTrans" cxnId="{33B9C959-BB19-0940-B839-4CD163AB3009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866EC443-121C-1845-A8A8-7DB64760B1D0}" type="sibTrans" cxnId="{33B9C959-BB19-0940-B839-4CD163AB3009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7C6AC050-86C7-4641-BEA9-206776809EC7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1600" b="1" dirty="0" smtClean="0">
              <a:solidFill>
                <a:schemeClr val="bg1"/>
              </a:solidFill>
              <a:latin typeface="Arial" pitchFamily="34" charset="0"/>
              <a:ea typeface="Verdana" charset="0"/>
              <a:cs typeface="Arial" pitchFamily="34" charset="0"/>
            </a:rPr>
            <a:t>المرحلة الأولى</a:t>
          </a:r>
          <a:endParaRPr lang="fr-MA" sz="1600" b="1" dirty="0">
            <a:solidFill>
              <a:schemeClr val="bg1"/>
            </a:solidFill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0165B13B-082F-9741-B0A8-924FCA10A1C0}" type="parTrans" cxnId="{8D68C451-AD58-F042-9F43-E142FEB832D0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5A8714D8-B242-4A41-8EFD-84948383F730}" type="sibTrans" cxnId="{8D68C451-AD58-F042-9F43-E142FEB832D0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2CC38B6-B7C5-D240-ADA5-E8376A103BBB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1600" b="1" dirty="0" smtClean="0">
              <a:solidFill>
                <a:schemeClr val="bg1"/>
              </a:solidFill>
              <a:latin typeface="Arial" pitchFamily="34" charset="0"/>
              <a:ea typeface="Verdana" charset="0"/>
              <a:cs typeface="Arial" pitchFamily="34" charset="0"/>
            </a:rPr>
            <a:t>المرحلة الثالثة </a:t>
          </a:r>
          <a:endParaRPr lang="fr-MA" sz="1600" b="1" dirty="0">
            <a:solidFill>
              <a:schemeClr val="bg1"/>
            </a:solidFill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BA91FBD-E18B-8344-910D-C1F2E0B7B886}" type="parTrans" cxnId="{95CAFD62-BB55-0449-B3B8-54140D95CF42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A39A64F2-F3CC-C149-B8D9-C7579ABFA402}" type="sibTrans" cxnId="{95CAFD62-BB55-0449-B3B8-54140D95CF42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2A507FA9-E694-724A-9EF6-177BE6FC2235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إعداد ورقة منهجية </a:t>
          </a:r>
          <a:endParaRPr lang="fr-MA" sz="1800" b="1" dirty="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A4E779BD-0161-D344-98AC-CDC21567BA6B}" type="parTrans" cxnId="{36D026C7-9267-C74F-82F7-226400521A18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17A487E4-1883-4944-AF3B-291CD10642D7}" type="sibTrans" cxnId="{36D026C7-9267-C74F-82F7-226400521A18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EE5C2D2-82AD-F749-9BD2-D937B14C63A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تحليل الحالة الراهنة  وتشخيص الحاجيات </a:t>
          </a:r>
          <a:endParaRPr lang="fr-MA" sz="1800" b="1" dirty="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4C615742-B68A-5047-9F7C-F73DAAF01532}" type="parTrans" cxnId="{FF2C3642-AC3B-3A4A-BFBA-C9E4C7AC56DF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D6FF6D87-2AD4-7D4E-8232-69603C7F4F42}" type="sibTrans" cxnId="{FF2C3642-AC3B-3A4A-BFBA-C9E4C7AC56DF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EF951DDF-82DD-B843-885E-DD375951BB6B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تحديد استراتيجية للتكوين بالنسبة للمستويات الثلاث للجماعات الترابية </a:t>
          </a:r>
          <a:endParaRPr lang="fr-MA" sz="1800" b="1" dirty="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82D24EB-2866-6142-AEDC-433406F44B72}" type="parTrans" cxnId="{FDEA889F-3A8B-3C47-9C6F-1ABB197BD62C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951330BF-75E9-2C4D-B4CD-24FD700B9F0D}" type="sibTrans" cxnId="{FDEA889F-3A8B-3C47-9C6F-1ABB197BD62C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B91A6A9D-ED80-BC4E-9C75-796E21B5FD69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إعداد </a:t>
          </a:r>
          <a:r>
            <a:rPr lang="ar-MA" sz="1800" b="1" dirty="0" smtClean="0">
              <a:latin typeface="Arial" pitchFamily="34" charset="0"/>
              <a:ea typeface="Verdana" charset="0"/>
              <a:cs typeface="Arial" pitchFamily="34" charset="0"/>
            </a:rPr>
            <a:t>مخطط </a:t>
          </a:r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تكويني ، </a:t>
          </a:r>
          <a:r>
            <a:rPr lang="ar-SA" sz="1800" b="1" dirty="0" err="1" smtClean="0">
              <a:latin typeface="Arial" pitchFamily="34" charset="0"/>
              <a:ea typeface="Verdana" charset="0"/>
              <a:cs typeface="Arial" pitchFamily="34" charset="0"/>
            </a:rPr>
            <a:t>ق</a:t>
          </a:r>
          <a:r>
            <a:rPr lang="ar-MA" sz="1800" b="1" dirty="0" smtClean="0">
              <a:latin typeface="Arial" pitchFamily="34" charset="0"/>
              <a:ea typeface="Verdana" charset="0"/>
              <a:cs typeface="Arial" pitchFamily="34" charset="0"/>
            </a:rPr>
            <a:t>ا</a:t>
          </a:r>
          <a:r>
            <a:rPr lang="ar-SA" sz="1800" b="1" dirty="0" smtClean="0">
              <a:latin typeface="Arial" pitchFamily="34" charset="0"/>
              <a:ea typeface="Verdana" charset="0"/>
              <a:cs typeface="Arial" pitchFamily="34" charset="0"/>
            </a:rPr>
            <a:t>بل </a:t>
          </a:r>
          <a:r>
            <a:rPr lang="ar-MA" sz="1800" b="1" dirty="0" err="1" smtClean="0">
              <a:latin typeface="Arial" pitchFamily="34" charset="0"/>
              <a:ea typeface="Verdana" charset="0"/>
              <a:cs typeface="Arial" pitchFamily="34" charset="0"/>
            </a:rPr>
            <a:t>للتحيين</a:t>
          </a:r>
          <a:r>
            <a:rPr lang="ar-MA" sz="1800" b="1" dirty="0" smtClean="0">
              <a:latin typeface="Arial" pitchFamily="34" charset="0"/>
              <a:ea typeface="Verdana" charset="0"/>
              <a:cs typeface="Arial" pitchFamily="34" charset="0"/>
            </a:rPr>
            <a:t> ، خلال المدة الانتدابية  </a:t>
          </a:r>
          <a:endParaRPr lang="fr-MA" sz="1800" b="1" dirty="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C5A6576F-5DC4-9543-9F78-B5C8033B183E}" type="parTrans" cxnId="{0C51AFA4-6A74-644E-8284-D43C9F03295D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0AD98A98-3814-5A46-928D-C9148BB15194}" type="sibTrans" cxnId="{0C51AFA4-6A74-644E-8284-D43C9F03295D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5B6C9E0-AF0C-3342-A838-408F8CF396F2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1600" b="1" dirty="0" smtClean="0">
              <a:solidFill>
                <a:schemeClr val="bg1"/>
              </a:solidFill>
              <a:latin typeface="Arial" pitchFamily="34" charset="0"/>
              <a:ea typeface="Verdana" charset="0"/>
              <a:cs typeface="Arial" pitchFamily="34" charset="0"/>
            </a:rPr>
            <a:t>المرحلة الثانية</a:t>
          </a:r>
          <a:endParaRPr lang="fr-MA" sz="1600" b="1" dirty="0">
            <a:solidFill>
              <a:schemeClr val="bg1"/>
            </a:solidFill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C5A77A25-1944-5146-82F8-291651A33243}" type="sibTrans" cxnId="{97547CF8-4463-604C-A954-135C7A5FE023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30BE4B92-B70D-9D40-B518-CEB0BFB2E805}" type="parTrans" cxnId="{97547CF8-4463-604C-A954-135C7A5FE023}">
      <dgm:prSet/>
      <dgm:spPr/>
      <dgm:t>
        <a:bodyPr/>
        <a:lstStyle/>
        <a:p>
          <a:endParaRPr lang="fr-FR" sz="1600">
            <a:latin typeface="Arial" pitchFamily="34" charset="0"/>
            <a:ea typeface="Verdana" charset="0"/>
            <a:cs typeface="Arial" pitchFamily="34" charset="0"/>
          </a:endParaRPr>
        </a:p>
      </dgm:t>
    </dgm:pt>
    <dgm:pt modelId="{2C0BCB6D-FDB9-4C10-874D-11ABEA5EEB70}" type="pres">
      <dgm:prSet presAssocID="{52751798-B16B-48AA-BCE6-43784A6F16B0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703EA2B-3BCA-47CE-AB72-86662E36A5E9}" type="pres">
      <dgm:prSet presAssocID="{52751798-B16B-48AA-BCE6-43784A6F16B0}" presName="tSp" presStyleCnt="0"/>
      <dgm:spPr/>
    </dgm:pt>
    <dgm:pt modelId="{2BCA2BF6-1252-43AB-BC6F-9AD69EDF4E01}" type="pres">
      <dgm:prSet presAssocID="{52751798-B16B-48AA-BCE6-43784A6F16B0}" presName="bSp" presStyleCnt="0"/>
      <dgm:spPr/>
    </dgm:pt>
    <dgm:pt modelId="{533BA838-9DAC-4EDF-BB3E-99E85A95E259}" type="pres">
      <dgm:prSet presAssocID="{52751798-B16B-48AA-BCE6-43784A6F16B0}" presName="process" presStyleCnt="0"/>
      <dgm:spPr/>
    </dgm:pt>
    <dgm:pt modelId="{589E83DF-E0D4-4557-93C3-F93DCC2966DC}" type="pres">
      <dgm:prSet presAssocID="{DA761FFD-FE59-E64A-82A4-F237007BCB48}" presName="composite1" presStyleCnt="0"/>
      <dgm:spPr/>
    </dgm:pt>
    <dgm:pt modelId="{AB29B04D-2B69-4A55-A898-05CAA2A2784D}" type="pres">
      <dgm:prSet presAssocID="{DA761FFD-FE59-E64A-82A4-F237007BCB48}" presName="dummyNode1" presStyleLbl="node1" presStyleIdx="0" presStyleCnt="4"/>
      <dgm:spPr/>
    </dgm:pt>
    <dgm:pt modelId="{BEDFEB7E-309F-4C82-B3CB-95676FAA92E0}" type="pres">
      <dgm:prSet presAssocID="{DA761FFD-FE59-E64A-82A4-F237007BCB48}" presName="childNode1" presStyleLbl="bgAcc1" presStyleIdx="0" presStyleCnt="4" custScaleY="1686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37DB49-E9BE-4CF4-B60D-57D0A0B34443}" type="pres">
      <dgm:prSet presAssocID="{DA761FFD-FE59-E64A-82A4-F237007BCB4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ECF32E-A79C-4415-8F8A-5FBBA172D497}" type="pres">
      <dgm:prSet presAssocID="{DA761FFD-FE59-E64A-82A4-F237007BCB48}" presName="parentNode1" presStyleLbl="node1" presStyleIdx="0" presStyleCnt="4" custLinFactNeighborX="-1905" custLinFactNeighborY="5612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4F2893-2AD0-4F5B-85F2-B4DDFBE64A09}" type="pres">
      <dgm:prSet presAssocID="{DA761FFD-FE59-E64A-82A4-F237007BCB48}" presName="connSite1" presStyleCnt="0"/>
      <dgm:spPr/>
    </dgm:pt>
    <dgm:pt modelId="{8E93391C-58D6-46BD-AC1F-35850B7B674E}" type="pres">
      <dgm:prSet presAssocID="{866EC443-121C-1845-A8A8-7DB64760B1D0}" presName="Name9" presStyleLbl="sibTrans2D1" presStyleIdx="0" presStyleCnt="3"/>
      <dgm:spPr/>
      <dgm:t>
        <a:bodyPr/>
        <a:lstStyle/>
        <a:p>
          <a:endParaRPr lang="fr-FR"/>
        </a:p>
      </dgm:t>
    </dgm:pt>
    <dgm:pt modelId="{8CB18422-B60B-4E4B-A4BD-BE7AAB5D4355}" type="pres">
      <dgm:prSet presAssocID="{7C6AC050-86C7-4641-BEA9-206776809EC7}" presName="composite2" presStyleCnt="0"/>
      <dgm:spPr/>
    </dgm:pt>
    <dgm:pt modelId="{6FD0967E-C7AF-4385-95B2-403EC55E2308}" type="pres">
      <dgm:prSet presAssocID="{7C6AC050-86C7-4641-BEA9-206776809EC7}" presName="dummyNode2" presStyleLbl="node1" presStyleIdx="0" presStyleCnt="4"/>
      <dgm:spPr/>
    </dgm:pt>
    <dgm:pt modelId="{3ACD4FF7-F819-450F-8EB4-E7AA1912DE03}" type="pres">
      <dgm:prSet presAssocID="{7C6AC050-86C7-4641-BEA9-206776809EC7}" presName="childNode2" presStyleLbl="bgAcc1" presStyleIdx="1" presStyleCnt="4" custScaleY="1686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4C0506-250D-48E4-A24A-560133B0036A}" type="pres">
      <dgm:prSet presAssocID="{7C6AC050-86C7-4641-BEA9-206776809EC7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2F38BA-7ECF-4EF7-87EA-5FE8284797EC}" type="pres">
      <dgm:prSet presAssocID="{7C6AC050-86C7-4641-BEA9-206776809EC7}" presName="parentNode2" presStyleLbl="node1" presStyleIdx="1" presStyleCnt="4" custLinFactNeighborX="31266" custLinFactNeighborY="-9119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E87C0B-18C6-40B7-B411-5BC7D610611C}" type="pres">
      <dgm:prSet presAssocID="{7C6AC050-86C7-4641-BEA9-206776809EC7}" presName="connSite2" presStyleCnt="0"/>
      <dgm:spPr/>
    </dgm:pt>
    <dgm:pt modelId="{2EEAC03F-8B35-4446-B70C-C510C94C43A8}" type="pres">
      <dgm:prSet presAssocID="{5A8714D8-B242-4A41-8EFD-84948383F730}" presName="Name18" presStyleLbl="sibTrans2D1" presStyleIdx="1" presStyleCnt="3"/>
      <dgm:spPr/>
      <dgm:t>
        <a:bodyPr/>
        <a:lstStyle/>
        <a:p>
          <a:endParaRPr lang="fr-FR"/>
        </a:p>
      </dgm:t>
    </dgm:pt>
    <dgm:pt modelId="{E6E32D3C-0661-41CD-AEA4-E71271432454}" type="pres">
      <dgm:prSet presAssocID="{35B6C9E0-AF0C-3342-A838-408F8CF396F2}" presName="composite1" presStyleCnt="0"/>
      <dgm:spPr/>
    </dgm:pt>
    <dgm:pt modelId="{FE93190E-69D8-4AB9-8F0E-B3BA9F8C6D10}" type="pres">
      <dgm:prSet presAssocID="{35B6C9E0-AF0C-3342-A838-408F8CF396F2}" presName="dummyNode1" presStyleLbl="node1" presStyleIdx="1" presStyleCnt="4"/>
      <dgm:spPr/>
    </dgm:pt>
    <dgm:pt modelId="{C9855B38-212B-49AE-AAEE-F9BB58F2F278}" type="pres">
      <dgm:prSet presAssocID="{35B6C9E0-AF0C-3342-A838-408F8CF396F2}" presName="childNode1" presStyleLbl="bgAcc1" presStyleIdx="2" presStyleCnt="4" custScaleY="1686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29C3D7-A8D7-4BE4-BFDA-D84B4EA3EDE3}" type="pres">
      <dgm:prSet presAssocID="{35B6C9E0-AF0C-3342-A838-408F8CF396F2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39FB4C-5BFB-4686-85E9-0FC47775D921}" type="pres">
      <dgm:prSet presAssocID="{35B6C9E0-AF0C-3342-A838-408F8CF396F2}" presName="parentNode1" presStyleLbl="node1" presStyleIdx="2" presStyleCnt="4" custLinFactNeighborX="959" custLinFactNeighborY="8068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FC7991-F971-41FB-9A37-09F01AA0E53A}" type="pres">
      <dgm:prSet presAssocID="{35B6C9E0-AF0C-3342-A838-408F8CF396F2}" presName="connSite1" presStyleCnt="0"/>
      <dgm:spPr/>
    </dgm:pt>
    <dgm:pt modelId="{83F4B247-C590-4FBC-8136-AB86023CC198}" type="pres">
      <dgm:prSet presAssocID="{C5A77A25-1944-5146-82F8-291651A33243}" presName="Name9" presStyleLbl="sibTrans2D1" presStyleIdx="2" presStyleCnt="3"/>
      <dgm:spPr/>
      <dgm:t>
        <a:bodyPr/>
        <a:lstStyle/>
        <a:p>
          <a:endParaRPr lang="fr-FR"/>
        </a:p>
      </dgm:t>
    </dgm:pt>
    <dgm:pt modelId="{5619D73D-F565-4335-A0F4-18D53A4BAED1}" type="pres">
      <dgm:prSet presAssocID="{32CC38B6-B7C5-D240-ADA5-E8376A103BBB}" presName="composite2" presStyleCnt="0"/>
      <dgm:spPr/>
    </dgm:pt>
    <dgm:pt modelId="{1F3172BF-E018-42F4-A25C-25D8FB9C955C}" type="pres">
      <dgm:prSet presAssocID="{32CC38B6-B7C5-D240-ADA5-E8376A103BBB}" presName="dummyNode2" presStyleLbl="node1" presStyleIdx="2" presStyleCnt="4"/>
      <dgm:spPr/>
    </dgm:pt>
    <dgm:pt modelId="{91022A78-2EB1-4421-A289-BCE9885417A2}" type="pres">
      <dgm:prSet presAssocID="{32CC38B6-B7C5-D240-ADA5-E8376A103BBB}" presName="childNode2" presStyleLbl="bgAcc1" presStyleIdx="3" presStyleCnt="4" custScaleY="1686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B25122-E444-4DB9-A0F2-FA560345410B}" type="pres">
      <dgm:prSet presAssocID="{32CC38B6-B7C5-D240-ADA5-E8376A103BBB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33030A-6B11-4C8F-A477-0BFA35D8F579}" type="pres">
      <dgm:prSet presAssocID="{32CC38B6-B7C5-D240-ADA5-E8376A103BBB}" presName="parentNode2" presStyleLbl="node1" presStyleIdx="3" presStyleCnt="4" custLinFactNeighborX="-51" custLinFactNeighborY="-7891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DD84E3-4D77-45E7-9793-5A34799EA688}" type="pres">
      <dgm:prSet presAssocID="{32CC38B6-B7C5-D240-ADA5-E8376A103BBB}" presName="connSite2" presStyleCnt="0"/>
      <dgm:spPr/>
    </dgm:pt>
  </dgm:ptLst>
  <dgm:cxnLst>
    <dgm:cxn modelId="{FF2C3642-AC3B-3A4A-BFBA-C9E4C7AC56DF}" srcId="{7C6AC050-86C7-4641-BEA9-206776809EC7}" destId="{3EE5C2D2-82AD-F749-9BD2-D937B14C63A0}" srcOrd="0" destOrd="0" parTransId="{4C615742-B68A-5047-9F7C-F73DAAF01532}" sibTransId="{D6FF6D87-2AD4-7D4E-8232-69603C7F4F42}"/>
    <dgm:cxn modelId="{33B9C959-BB19-0940-B839-4CD163AB3009}" srcId="{52751798-B16B-48AA-BCE6-43784A6F16B0}" destId="{DA761FFD-FE59-E64A-82A4-F237007BCB48}" srcOrd="0" destOrd="0" parTransId="{93F65554-7145-1B48-B437-DB9A5B4D3CD1}" sibTransId="{866EC443-121C-1845-A8A8-7DB64760B1D0}"/>
    <dgm:cxn modelId="{AD5C8616-3E15-4BAE-BD7B-C434BB3B0A8B}" type="presOf" srcId="{2A507FA9-E694-724A-9EF6-177BE6FC2235}" destId="{BEDFEB7E-309F-4C82-B3CB-95676FAA92E0}" srcOrd="0" destOrd="0" presId="urn:microsoft.com/office/officeart/2005/8/layout/hProcess4"/>
    <dgm:cxn modelId="{F4958494-526D-4A30-866C-3A89CDF9DD59}" type="presOf" srcId="{B91A6A9D-ED80-BC4E-9C75-796E21B5FD69}" destId="{7CB25122-E444-4DB9-A0F2-FA560345410B}" srcOrd="1" destOrd="0" presId="urn:microsoft.com/office/officeart/2005/8/layout/hProcess4"/>
    <dgm:cxn modelId="{4A1D9793-87D5-4405-8FA6-0623AB49276B}" type="presOf" srcId="{32CC38B6-B7C5-D240-ADA5-E8376A103BBB}" destId="{3F33030A-6B11-4C8F-A477-0BFA35D8F579}" srcOrd="0" destOrd="0" presId="urn:microsoft.com/office/officeart/2005/8/layout/hProcess4"/>
    <dgm:cxn modelId="{13C12835-37A8-419E-B3C6-257176A96676}" type="presOf" srcId="{EF951DDF-82DD-B843-885E-DD375951BB6B}" destId="{C9855B38-212B-49AE-AAEE-F9BB58F2F278}" srcOrd="0" destOrd="0" presId="urn:microsoft.com/office/officeart/2005/8/layout/hProcess4"/>
    <dgm:cxn modelId="{C214C7F3-C76A-49FF-814A-1014B81CB484}" type="presOf" srcId="{C5A77A25-1944-5146-82F8-291651A33243}" destId="{83F4B247-C590-4FBC-8136-AB86023CC198}" srcOrd="0" destOrd="0" presId="urn:microsoft.com/office/officeart/2005/8/layout/hProcess4"/>
    <dgm:cxn modelId="{97547CF8-4463-604C-A954-135C7A5FE023}" srcId="{52751798-B16B-48AA-BCE6-43784A6F16B0}" destId="{35B6C9E0-AF0C-3342-A838-408F8CF396F2}" srcOrd="2" destOrd="0" parTransId="{30BE4B92-B70D-9D40-B518-CEB0BFB2E805}" sibTransId="{C5A77A25-1944-5146-82F8-291651A33243}"/>
    <dgm:cxn modelId="{95CAFD62-BB55-0449-B3B8-54140D95CF42}" srcId="{52751798-B16B-48AA-BCE6-43784A6F16B0}" destId="{32CC38B6-B7C5-D240-ADA5-E8376A103BBB}" srcOrd="3" destOrd="0" parTransId="{3BA91FBD-E18B-8344-910D-C1F2E0B7B886}" sibTransId="{A39A64F2-F3CC-C149-B8D9-C7579ABFA402}"/>
    <dgm:cxn modelId="{258E3914-C0E3-477B-937E-889FC1437E97}" type="presOf" srcId="{3EE5C2D2-82AD-F749-9BD2-D937B14C63A0}" destId="{3ACD4FF7-F819-450F-8EB4-E7AA1912DE03}" srcOrd="0" destOrd="0" presId="urn:microsoft.com/office/officeart/2005/8/layout/hProcess4"/>
    <dgm:cxn modelId="{0B3A66B1-3B7D-4B7A-BE19-0EB4282F648C}" type="presOf" srcId="{52751798-B16B-48AA-BCE6-43784A6F16B0}" destId="{2C0BCB6D-FDB9-4C10-874D-11ABEA5EEB70}" srcOrd="0" destOrd="0" presId="urn:microsoft.com/office/officeart/2005/8/layout/hProcess4"/>
    <dgm:cxn modelId="{FDEA889F-3A8B-3C47-9C6F-1ABB197BD62C}" srcId="{35B6C9E0-AF0C-3342-A838-408F8CF396F2}" destId="{EF951DDF-82DD-B843-885E-DD375951BB6B}" srcOrd="0" destOrd="0" parTransId="{382D24EB-2866-6142-AEDC-433406F44B72}" sibTransId="{951330BF-75E9-2C4D-B4CD-24FD700B9F0D}"/>
    <dgm:cxn modelId="{0C51AFA4-6A74-644E-8284-D43C9F03295D}" srcId="{32CC38B6-B7C5-D240-ADA5-E8376A103BBB}" destId="{B91A6A9D-ED80-BC4E-9C75-796E21B5FD69}" srcOrd="0" destOrd="0" parTransId="{C5A6576F-5DC4-9543-9F78-B5C8033B183E}" sibTransId="{0AD98A98-3814-5A46-928D-C9148BB15194}"/>
    <dgm:cxn modelId="{3ADEF320-E588-442B-8A90-C9E3AC61C7E8}" type="presOf" srcId="{DA761FFD-FE59-E64A-82A4-F237007BCB48}" destId="{8BECF32E-A79C-4415-8F8A-5FBBA172D497}" srcOrd="0" destOrd="0" presId="urn:microsoft.com/office/officeart/2005/8/layout/hProcess4"/>
    <dgm:cxn modelId="{36D026C7-9267-C74F-82F7-226400521A18}" srcId="{DA761FFD-FE59-E64A-82A4-F237007BCB48}" destId="{2A507FA9-E694-724A-9EF6-177BE6FC2235}" srcOrd="0" destOrd="0" parTransId="{A4E779BD-0161-D344-98AC-CDC21567BA6B}" sibTransId="{17A487E4-1883-4944-AF3B-291CD10642D7}"/>
    <dgm:cxn modelId="{8D68C451-AD58-F042-9F43-E142FEB832D0}" srcId="{52751798-B16B-48AA-BCE6-43784A6F16B0}" destId="{7C6AC050-86C7-4641-BEA9-206776809EC7}" srcOrd="1" destOrd="0" parTransId="{0165B13B-082F-9741-B0A8-924FCA10A1C0}" sibTransId="{5A8714D8-B242-4A41-8EFD-84948383F730}"/>
    <dgm:cxn modelId="{AF4651A5-1CC3-444F-ACA3-AA268757E65A}" type="presOf" srcId="{7C6AC050-86C7-4641-BEA9-206776809EC7}" destId="{2B2F38BA-7ECF-4EF7-87EA-5FE8284797EC}" srcOrd="0" destOrd="0" presId="urn:microsoft.com/office/officeart/2005/8/layout/hProcess4"/>
    <dgm:cxn modelId="{9540B2EF-F499-4F38-939B-B24B689E6089}" type="presOf" srcId="{B91A6A9D-ED80-BC4E-9C75-796E21B5FD69}" destId="{91022A78-2EB1-4421-A289-BCE9885417A2}" srcOrd="0" destOrd="0" presId="urn:microsoft.com/office/officeart/2005/8/layout/hProcess4"/>
    <dgm:cxn modelId="{029F2D13-6AA3-4027-80A8-D267775B6463}" type="presOf" srcId="{866EC443-121C-1845-A8A8-7DB64760B1D0}" destId="{8E93391C-58D6-46BD-AC1F-35850B7B674E}" srcOrd="0" destOrd="0" presId="urn:microsoft.com/office/officeart/2005/8/layout/hProcess4"/>
    <dgm:cxn modelId="{02A3CE25-C19B-4545-BE67-A51F421160F6}" type="presOf" srcId="{2A507FA9-E694-724A-9EF6-177BE6FC2235}" destId="{7C37DB49-E9BE-4CF4-B60D-57D0A0B34443}" srcOrd="1" destOrd="0" presId="urn:microsoft.com/office/officeart/2005/8/layout/hProcess4"/>
    <dgm:cxn modelId="{66713759-2EB4-4980-B4A8-2DE60A02869E}" type="presOf" srcId="{EF951DDF-82DD-B843-885E-DD375951BB6B}" destId="{6129C3D7-A8D7-4BE4-BFDA-D84B4EA3EDE3}" srcOrd="1" destOrd="0" presId="urn:microsoft.com/office/officeart/2005/8/layout/hProcess4"/>
    <dgm:cxn modelId="{F24DB9CE-AD1C-46CF-9A08-3235BCA6A9B2}" type="presOf" srcId="{5A8714D8-B242-4A41-8EFD-84948383F730}" destId="{2EEAC03F-8B35-4446-B70C-C510C94C43A8}" srcOrd="0" destOrd="0" presId="urn:microsoft.com/office/officeart/2005/8/layout/hProcess4"/>
    <dgm:cxn modelId="{30421F8F-E836-4439-951A-9B48D58CE369}" type="presOf" srcId="{35B6C9E0-AF0C-3342-A838-408F8CF396F2}" destId="{5539FB4C-5BFB-4686-85E9-0FC47775D921}" srcOrd="0" destOrd="0" presId="urn:microsoft.com/office/officeart/2005/8/layout/hProcess4"/>
    <dgm:cxn modelId="{B55D44B1-6EA4-4A5B-B5FC-CC3706C8C73A}" type="presOf" srcId="{3EE5C2D2-82AD-F749-9BD2-D937B14C63A0}" destId="{B04C0506-250D-48E4-A24A-560133B0036A}" srcOrd="1" destOrd="0" presId="urn:microsoft.com/office/officeart/2005/8/layout/hProcess4"/>
    <dgm:cxn modelId="{B5692FA9-B3BC-4AE0-82B0-C327ADDC3AAC}" type="presParOf" srcId="{2C0BCB6D-FDB9-4C10-874D-11ABEA5EEB70}" destId="{2703EA2B-3BCA-47CE-AB72-86662E36A5E9}" srcOrd="0" destOrd="0" presId="urn:microsoft.com/office/officeart/2005/8/layout/hProcess4"/>
    <dgm:cxn modelId="{55055D4F-757C-4768-A8C7-F27018929348}" type="presParOf" srcId="{2C0BCB6D-FDB9-4C10-874D-11ABEA5EEB70}" destId="{2BCA2BF6-1252-43AB-BC6F-9AD69EDF4E01}" srcOrd="1" destOrd="0" presId="urn:microsoft.com/office/officeart/2005/8/layout/hProcess4"/>
    <dgm:cxn modelId="{DC8F9554-7BD8-4100-93F9-6A814F988524}" type="presParOf" srcId="{2C0BCB6D-FDB9-4C10-874D-11ABEA5EEB70}" destId="{533BA838-9DAC-4EDF-BB3E-99E85A95E259}" srcOrd="2" destOrd="0" presId="urn:microsoft.com/office/officeart/2005/8/layout/hProcess4"/>
    <dgm:cxn modelId="{11E952CE-1D1D-4BDC-90D0-57B565AF0BE4}" type="presParOf" srcId="{533BA838-9DAC-4EDF-BB3E-99E85A95E259}" destId="{589E83DF-E0D4-4557-93C3-F93DCC2966DC}" srcOrd="0" destOrd="0" presId="urn:microsoft.com/office/officeart/2005/8/layout/hProcess4"/>
    <dgm:cxn modelId="{C8A20124-97BE-49A8-AF6C-FFBA3E17A661}" type="presParOf" srcId="{589E83DF-E0D4-4557-93C3-F93DCC2966DC}" destId="{AB29B04D-2B69-4A55-A898-05CAA2A2784D}" srcOrd="0" destOrd="0" presId="urn:microsoft.com/office/officeart/2005/8/layout/hProcess4"/>
    <dgm:cxn modelId="{6F1A6614-46E7-450A-A565-41D1276C0F84}" type="presParOf" srcId="{589E83DF-E0D4-4557-93C3-F93DCC2966DC}" destId="{BEDFEB7E-309F-4C82-B3CB-95676FAA92E0}" srcOrd="1" destOrd="0" presId="urn:microsoft.com/office/officeart/2005/8/layout/hProcess4"/>
    <dgm:cxn modelId="{A073F69C-6132-407F-B944-0B17125E8D1A}" type="presParOf" srcId="{589E83DF-E0D4-4557-93C3-F93DCC2966DC}" destId="{7C37DB49-E9BE-4CF4-B60D-57D0A0B34443}" srcOrd="2" destOrd="0" presId="urn:microsoft.com/office/officeart/2005/8/layout/hProcess4"/>
    <dgm:cxn modelId="{318A4C2D-BCEE-4790-8830-2889E2B2506E}" type="presParOf" srcId="{589E83DF-E0D4-4557-93C3-F93DCC2966DC}" destId="{8BECF32E-A79C-4415-8F8A-5FBBA172D497}" srcOrd="3" destOrd="0" presId="urn:microsoft.com/office/officeart/2005/8/layout/hProcess4"/>
    <dgm:cxn modelId="{551B245A-FA44-4CF0-B233-4FF8412B6FD6}" type="presParOf" srcId="{589E83DF-E0D4-4557-93C3-F93DCC2966DC}" destId="{9D4F2893-2AD0-4F5B-85F2-B4DDFBE64A09}" srcOrd="4" destOrd="0" presId="urn:microsoft.com/office/officeart/2005/8/layout/hProcess4"/>
    <dgm:cxn modelId="{0EDD1190-4887-4FDD-A2E4-E83C4F9FB249}" type="presParOf" srcId="{533BA838-9DAC-4EDF-BB3E-99E85A95E259}" destId="{8E93391C-58D6-46BD-AC1F-35850B7B674E}" srcOrd="1" destOrd="0" presId="urn:microsoft.com/office/officeart/2005/8/layout/hProcess4"/>
    <dgm:cxn modelId="{80345B1A-3A6A-44E3-BB12-AAA5125A323C}" type="presParOf" srcId="{533BA838-9DAC-4EDF-BB3E-99E85A95E259}" destId="{8CB18422-B60B-4E4B-A4BD-BE7AAB5D4355}" srcOrd="2" destOrd="0" presId="urn:microsoft.com/office/officeart/2005/8/layout/hProcess4"/>
    <dgm:cxn modelId="{CC2B275D-572A-4EE1-8FFD-6B46D20C1B07}" type="presParOf" srcId="{8CB18422-B60B-4E4B-A4BD-BE7AAB5D4355}" destId="{6FD0967E-C7AF-4385-95B2-403EC55E2308}" srcOrd="0" destOrd="0" presId="urn:microsoft.com/office/officeart/2005/8/layout/hProcess4"/>
    <dgm:cxn modelId="{9BB933E0-6A53-40BD-BCE7-75B9BBFEEB1A}" type="presParOf" srcId="{8CB18422-B60B-4E4B-A4BD-BE7AAB5D4355}" destId="{3ACD4FF7-F819-450F-8EB4-E7AA1912DE03}" srcOrd="1" destOrd="0" presId="urn:microsoft.com/office/officeart/2005/8/layout/hProcess4"/>
    <dgm:cxn modelId="{11275375-BD81-4911-96F9-CCBB97D38EFE}" type="presParOf" srcId="{8CB18422-B60B-4E4B-A4BD-BE7AAB5D4355}" destId="{B04C0506-250D-48E4-A24A-560133B0036A}" srcOrd="2" destOrd="0" presId="urn:microsoft.com/office/officeart/2005/8/layout/hProcess4"/>
    <dgm:cxn modelId="{A55CFFDE-AE27-4815-B99F-BAEA882DCBEC}" type="presParOf" srcId="{8CB18422-B60B-4E4B-A4BD-BE7AAB5D4355}" destId="{2B2F38BA-7ECF-4EF7-87EA-5FE8284797EC}" srcOrd="3" destOrd="0" presId="urn:microsoft.com/office/officeart/2005/8/layout/hProcess4"/>
    <dgm:cxn modelId="{AF908CDA-A1BF-47B7-A7A0-101D5C9D4106}" type="presParOf" srcId="{8CB18422-B60B-4E4B-A4BD-BE7AAB5D4355}" destId="{FFE87C0B-18C6-40B7-B411-5BC7D610611C}" srcOrd="4" destOrd="0" presId="urn:microsoft.com/office/officeart/2005/8/layout/hProcess4"/>
    <dgm:cxn modelId="{6B03CB8B-66E4-4672-9B9A-207DDC6E3918}" type="presParOf" srcId="{533BA838-9DAC-4EDF-BB3E-99E85A95E259}" destId="{2EEAC03F-8B35-4446-B70C-C510C94C43A8}" srcOrd="3" destOrd="0" presId="urn:microsoft.com/office/officeart/2005/8/layout/hProcess4"/>
    <dgm:cxn modelId="{0A6B8383-0644-4B4D-87E4-45ABE6FB8E19}" type="presParOf" srcId="{533BA838-9DAC-4EDF-BB3E-99E85A95E259}" destId="{E6E32D3C-0661-41CD-AEA4-E71271432454}" srcOrd="4" destOrd="0" presId="urn:microsoft.com/office/officeart/2005/8/layout/hProcess4"/>
    <dgm:cxn modelId="{11C68EEE-9BC4-4FAE-91C2-524F4DB8AB63}" type="presParOf" srcId="{E6E32D3C-0661-41CD-AEA4-E71271432454}" destId="{FE93190E-69D8-4AB9-8F0E-B3BA9F8C6D10}" srcOrd="0" destOrd="0" presId="urn:microsoft.com/office/officeart/2005/8/layout/hProcess4"/>
    <dgm:cxn modelId="{B075CD72-E959-4AEA-A924-D0DE327FF435}" type="presParOf" srcId="{E6E32D3C-0661-41CD-AEA4-E71271432454}" destId="{C9855B38-212B-49AE-AAEE-F9BB58F2F278}" srcOrd="1" destOrd="0" presId="urn:microsoft.com/office/officeart/2005/8/layout/hProcess4"/>
    <dgm:cxn modelId="{70BA9A37-17E2-4609-8D8B-2C0C42C05B82}" type="presParOf" srcId="{E6E32D3C-0661-41CD-AEA4-E71271432454}" destId="{6129C3D7-A8D7-4BE4-BFDA-D84B4EA3EDE3}" srcOrd="2" destOrd="0" presId="urn:microsoft.com/office/officeart/2005/8/layout/hProcess4"/>
    <dgm:cxn modelId="{9957A1FD-04A5-4450-8684-987A45BDAC47}" type="presParOf" srcId="{E6E32D3C-0661-41CD-AEA4-E71271432454}" destId="{5539FB4C-5BFB-4686-85E9-0FC47775D921}" srcOrd="3" destOrd="0" presId="urn:microsoft.com/office/officeart/2005/8/layout/hProcess4"/>
    <dgm:cxn modelId="{3A1696EA-05F0-44EB-89E5-E98BF0595F58}" type="presParOf" srcId="{E6E32D3C-0661-41CD-AEA4-E71271432454}" destId="{66FC7991-F971-41FB-9A37-09F01AA0E53A}" srcOrd="4" destOrd="0" presId="urn:microsoft.com/office/officeart/2005/8/layout/hProcess4"/>
    <dgm:cxn modelId="{F131B34C-2441-43AE-99F6-E04CD4569038}" type="presParOf" srcId="{533BA838-9DAC-4EDF-BB3E-99E85A95E259}" destId="{83F4B247-C590-4FBC-8136-AB86023CC198}" srcOrd="5" destOrd="0" presId="urn:microsoft.com/office/officeart/2005/8/layout/hProcess4"/>
    <dgm:cxn modelId="{37B679E6-C3DC-478D-9A8F-6BCC6F15466D}" type="presParOf" srcId="{533BA838-9DAC-4EDF-BB3E-99E85A95E259}" destId="{5619D73D-F565-4335-A0F4-18D53A4BAED1}" srcOrd="6" destOrd="0" presId="urn:microsoft.com/office/officeart/2005/8/layout/hProcess4"/>
    <dgm:cxn modelId="{A94CFA3D-F8A8-4665-9007-F4EBF3E4F6C3}" type="presParOf" srcId="{5619D73D-F565-4335-A0F4-18D53A4BAED1}" destId="{1F3172BF-E018-42F4-A25C-25D8FB9C955C}" srcOrd="0" destOrd="0" presId="urn:microsoft.com/office/officeart/2005/8/layout/hProcess4"/>
    <dgm:cxn modelId="{50FE6F71-228F-4376-B897-81B963408ADC}" type="presParOf" srcId="{5619D73D-F565-4335-A0F4-18D53A4BAED1}" destId="{91022A78-2EB1-4421-A289-BCE9885417A2}" srcOrd="1" destOrd="0" presId="urn:microsoft.com/office/officeart/2005/8/layout/hProcess4"/>
    <dgm:cxn modelId="{1B467A25-0A43-473F-913F-ABC5C56C1A96}" type="presParOf" srcId="{5619D73D-F565-4335-A0F4-18D53A4BAED1}" destId="{7CB25122-E444-4DB9-A0F2-FA560345410B}" srcOrd="2" destOrd="0" presId="urn:microsoft.com/office/officeart/2005/8/layout/hProcess4"/>
    <dgm:cxn modelId="{8C21FAE6-2D14-4510-A826-6310C70F96A0}" type="presParOf" srcId="{5619D73D-F565-4335-A0F4-18D53A4BAED1}" destId="{3F33030A-6B11-4C8F-A477-0BFA35D8F579}" srcOrd="3" destOrd="0" presId="urn:microsoft.com/office/officeart/2005/8/layout/hProcess4"/>
    <dgm:cxn modelId="{00A63B8E-5394-4582-AFBE-E22284DD38C9}" type="presParOf" srcId="{5619D73D-F565-4335-A0F4-18D53A4BAED1}" destId="{A4DD84E3-4D77-45E7-9793-5A34799EA68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B214F4-CCC3-4782-9B15-B04EF5024A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200CD7-4019-4AE8-A405-B3856A4438C4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800" b="1" dirty="0" smtClean="0"/>
            <a:t>الهدف </a:t>
          </a:r>
          <a:endParaRPr lang="fr-FR" sz="2800" b="1" dirty="0"/>
        </a:p>
      </dgm:t>
    </dgm:pt>
    <dgm:pt modelId="{4C883AE7-4794-4EEE-9815-CB3BD70790C6}" type="parTrans" cxnId="{A81EC694-BFDA-4779-A3FB-F29D149F18AF}">
      <dgm:prSet/>
      <dgm:spPr/>
      <dgm:t>
        <a:bodyPr/>
        <a:lstStyle/>
        <a:p>
          <a:endParaRPr lang="fr-FR" b="1"/>
        </a:p>
      </dgm:t>
    </dgm:pt>
    <dgm:pt modelId="{21BCC328-5B07-44BD-845F-0C2E60C507F1}" type="sibTrans" cxnId="{A81EC694-BFDA-4779-A3FB-F29D149F18AF}">
      <dgm:prSet/>
      <dgm:spPr/>
      <dgm:t>
        <a:bodyPr/>
        <a:lstStyle/>
        <a:p>
          <a:endParaRPr lang="fr-FR" b="1"/>
        </a:p>
      </dgm:t>
    </dgm:pt>
    <dgm:pt modelId="{8463D067-11FA-488E-8AFD-077CB8E878A0}">
      <dgm:prSet phldrT="[Texte]"/>
      <dgm:spPr/>
      <dgm:t>
        <a:bodyPr/>
        <a:lstStyle/>
        <a:p>
          <a:pPr algn="r"/>
          <a:r>
            <a:rPr lang="ar-SA" b="1" dirty="0" smtClean="0"/>
            <a:t>تعيين </a:t>
          </a:r>
          <a:r>
            <a:rPr lang="ar-MA" b="1" dirty="0" err="1" smtClean="0"/>
            <a:t>مسؤول</a:t>
          </a:r>
          <a:r>
            <a:rPr lang="ar-MA" b="1" dirty="0" smtClean="0"/>
            <a:t> </a:t>
          </a:r>
          <a:r>
            <a:rPr lang="ar-SA" b="1" dirty="0" smtClean="0"/>
            <a:t>وفريق للمشروع</a:t>
          </a:r>
        </a:p>
      </dgm:t>
    </dgm:pt>
    <dgm:pt modelId="{7343BEDD-0F56-4260-850C-862B56E203E2}" type="parTrans" cxnId="{7D47D6EC-4FBE-4660-83BD-AEE3923557DC}">
      <dgm:prSet/>
      <dgm:spPr/>
      <dgm:t>
        <a:bodyPr/>
        <a:lstStyle/>
        <a:p>
          <a:endParaRPr lang="fr-FR" b="1"/>
        </a:p>
      </dgm:t>
    </dgm:pt>
    <dgm:pt modelId="{988923F6-AE19-4FF6-9037-2F71DB20F5B5}" type="sibTrans" cxnId="{7D47D6EC-4FBE-4660-83BD-AEE3923557DC}">
      <dgm:prSet/>
      <dgm:spPr/>
      <dgm:t>
        <a:bodyPr/>
        <a:lstStyle/>
        <a:p>
          <a:endParaRPr lang="fr-FR" b="1"/>
        </a:p>
      </dgm:t>
    </dgm:pt>
    <dgm:pt modelId="{2B0AAE3C-81C1-4BAA-B05E-448D5157F078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800" b="1" dirty="0" smtClean="0"/>
            <a:t>المخرجات</a:t>
          </a:r>
          <a:endParaRPr lang="fr-FR" sz="2800" b="1" dirty="0"/>
        </a:p>
      </dgm:t>
    </dgm:pt>
    <dgm:pt modelId="{9333C90D-51A9-4995-93EE-930732B0BDB2}" type="parTrans" cxnId="{8B210508-DE83-49F8-B50F-3D28F617B9DF}">
      <dgm:prSet/>
      <dgm:spPr/>
      <dgm:t>
        <a:bodyPr/>
        <a:lstStyle/>
        <a:p>
          <a:endParaRPr lang="fr-FR" b="1"/>
        </a:p>
      </dgm:t>
    </dgm:pt>
    <dgm:pt modelId="{CBD79E23-225A-4955-BCE4-41CFE2CA6CC4}" type="sibTrans" cxnId="{8B210508-DE83-49F8-B50F-3D28F617B9DF}">
      <dgm:prSet/>
      <dgm:spPr/>
      <dgm:t>
        <a:bodyPr/>
        <a:lstStyle/>
        <a:p>
          <a:endParaRPr lang="fr-FR" b="1"/>
        </a:p>
      </dgm:t>
    </dgm:pt>
    <dgm:pt modelId="{0B671459-E045-4C6F-A5AE-3047E0E02F03}">
      <dgm:prSet phldrT="[Texte]"/>
      <dgm:spPr/>
      <dgm:t>
        <a:bodyPr/>
        <a:lstStyle/>
        <a:p>
          <a:pPr algn="r"/>
          <a:r>
            <a:rPr lang="ar-SA" b="1" dirty="0" smtClean="0"/>
            <a:t>ورقة منهجية </a:t>
          </a:r>
          <a:endParaRPr lang="fr-FR" b="1" dirty="0"/>
        </a:p>
      </dgm:t>
    </dgm:pt>
    <dgm:pt modelId="{D9D7CDA2-EAF3-45E5-9080-1A1BAA895779}" type="parTrans" cxnId="{FF31D0A8-EDBC-465E-8F78-3AA134489221}">
      <dgm:prSet/>
      <dgm:spPr/>
      <dgm:t>
        <a:bodyPr/>
        <a:lstStyle/>
        <a:p>
          <a:endParaRPr lang="fr-FR" b="1"/>
        </a:p>
      </dgm:t>
    </dgm:pt>
    <dgm:pt modelId="{DD585ABB-C941-4212-B75A-F34629B23ACE}" type="sibTrans" cxnId="{FF31D0A8-EDBC-465E-8F78-3AA134489221}">
      <dgm:prSet/>
      <dgm:spPr/>
      <dgm:t>
        <a:bodyPr/>
        <a:lstStyle/>
        <a:p>
          <a:endParaRPr lang="fr-FR" b="1"/>
        </a:p>
      </dgm:t>
    </dgm:pt>
    <dgm:pt modelId="{51709F48-B020-4D0F-BD64-63578270EF03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800" b="1" dirty="0" smtClean="0"/>
            <a:t>الآليات</a:t>
          </a:r>
          <a:endParaRPr lang="fr-FR" sz="2800" b="1" dirty="0"/>
        </a:p>
      </dgm:t>
    </dgm:pt>
    <dgm:pt modelId="{A906B36E-EA1C-4232-B3B2-7863F02BE865}" type="parTrans" cxnId="{A4081148-210E-42B1-B24F-ADF3CC4726C8}">
      <dgm:prSet/>
      <dgm:spPr/>
      <dgm:t>
        <a:bodyPr/>
        <a:lstStyle/>
        <a:p>
          <a:endParaRPr lang="fr-FR" b="1"/>
        </a:p>
      </dgm:t>
    </dgm:pt>
    <dgm:pt modelId="{5CBC62C5-FE6B-491B-B18B-770316082078}" type="sibTrans" cxnId="{A4081148-210E-42B1-B24F-ADF3CC4726C8}">
      <dgm:prSet/>
      <dgm:spPr/>
      <dgm:t>
        <a:bodyPr/>
        <a:lstStyle/>
        <a:p>
          <a:endParaRPr lang="fr-FR" b="1"/>
        </a:p>
      </dgm:t>
    </dgm:pt>
    <dgm:pt modelId="{DCE603EF-690C-4517-B066-5349A79C7A74}">
      <dgm:prSet phldrT="[Texte]"/>
      <dgm:spPr/>
      <dgm:t>
        <a:bodyPr/>
        <a:lstStyle/>
        <a:p>
          <a:pPr algn="r"/>
          <a:r>
            <a:rPr lang="ar-SA" b="1" dirty="0" smtClean="0"/>
            <a:t>استشراف وسائل الإعداد (البحث الميداني ، الخبرة ، ...)</a:t>
          </a:r>
          <a:endParaRPr lang="fr-FR" b="1" dirty="0"/>
        </a:p>
      </dgm:t>
    </dgm:pt>
    <dgm:pt modelId="{F09DFFD3-AFE0-4048-8CF1-964EBB400303}" type="parTrans" cxnId="{069DFEE2-FCCD-4713-8DF2-21706CE0715D}">
      <dgm:prSet/>
      <dgm:spPr/>
      <dgm:t>
        <a:bodyPr/>
        <a:lstStyle/>
        <a:p>
          <a:endParaRPr lang="fr-FR" b="1"/>
        </a:p>
      </dgm:t>
    </dgm:pt>
    <dgm:pt modelId="{094E0AAA-3EA9-46D7-BDEB-E839501EEEC1}" type="sibTrans" cxnId="{069DFEE2-FCCD-4713-8DF2-21706CE0715D}">
      <dgm:prSet/>
      <dgm:spPr/>
      <dgm:t>
        <a:bodyPr/>
        <a:lstStyle/>
        <a:p>
          <a:endParaRPr lang="fr-FR" b="1"/>
        </a:p>
      </dgm:t>
    </dgm:pt>
    <dgm:pt modelId="{FA54E191-F3F8-4D68-B29E-E728191B98CF}">
      <dgm:prSet phldrT="[Texte]"/>
      <dgm:spPr/>
      <dgm:t>
        <a:bodyPr/>
        <a:lstStyle/>
        <a:p>
          <a:pPr algn="r"/>
          <a:r>
            <a:rPr lang="ar-SA" b="1" dirty="0" smtClean="0"/>
            <a:t>بسط منهجية الإعداد</a:t>
          </a:r>
          <a:endParaRPr lang="fr-FR" b="1" dirty="0"/>
        </a:p>
      </dgm:t>
    </dgm:pt>
    <dgm:pt modelId="{6BB3B1CF-ED83-4215-B4DC-70BF4B610260}" type="parTrans" cxnId="{3C27BC0C-6A88-4087-A1DA-9AE67298E470}">
      <dgm:prSet/>
      <dgm:spPr/>
      <dgm:t>
        <a:bodyPr/>
        <a:lstStyle/>
        <a:p>
          <a:endParaRPr lang="fr-FR" b="1"/>
        </a:p>
      </dgm:t>
    </dgm:pt>
    <dgm:pt modelId="{3E43F172-78AC-4C1F-B325-B2B14944B3AF}" type="sibTrans" cxnId="{3C27BC0C-6A88-4087-A1DA-9AE67298E470}">
      <dgm:prSet/>
      <dgm:spPr/>
      <dgm:t>
        <a:bodyPr/>
        <a:lstStyle/>
        <a:p>
          <a:endParaRPr lang="fr-FR" b="1"/>
        </a:p>
      </dgm:t>
    </dgm:pt>
    <dgm:pt modelId="{737AB390-0E9A-4B4B-9518-D74479942F51}">
      <dgm:prSet phldrT="[Texte]"/>
      <dgm:spPr/>
      <dgm:t>
        <a:bodyPr/>
        <a:lstStyle/>
        <a:p>
          <a:pPr algn="r"/>
          <a:r>
            <a:rPr lang="ar-SA" b="1" dirty="0" smtClean="0"/>
            <a:t> برمجة عملية إعداد التصميم</a:t>
          </a:r>
          <a:endParaRPr lang="fr-FR" b="1" dirty="0"/>
        </a:p>
      </dgm:t>
    </dgm:pt>
    <dgm:pt modelId="{5A058A44-94BE-4D39-AE8B-8165A1A24F4E}" type="parTrans" cxnId="{F0DF0BEE-FF78-4267-BC14-F3A03FA6D785}">
      <dgm:prSet/>
      <dgm:spPr/>
      <dgm:t>
        <a:bodyPr/>
        <a:lstStyle/>
        <a:p>
          <a:endParaRPr lang="fr-FR" b="1"/>
        </a:p>
      </dgm:t>
    </dgm:pt>
    <dgm:pt modelId="{B55427F3-0AAA-467A-983F-E23DE0454C73}" type="sibTrans" cxnId="{F0DF0BEE-FF78-4267-BC14-F3A03FA6D785}">
      <dgm:prSet/>
      <dgm:spPr/>
      <dgm:t>
        <a:bodyPr/>
        <a:lstStyle/>
        <a:p>
          <a:endParaRPr lang="fr-FR" b="1"/>
        </a:p>
      </dgm:t>
    </dgm:pt>
    <dgm:pt modelId="{9411FBD9-10FB-48A4-ACED-2CB6246FD9DB}">
      <dgm:prSet phldrT="[Texte]"/>
      <dgm:spPr/>
      <dgm:t>
        <a:bodyPr/>
        <a:lstStyle/>
        <a:p>
          <a:pPr algn="r"/>
          <a:r>
            <a:rPr lang="ar-SA" b="1" dirty="0" smtClean="0"/>
            <a:t>تأمين </a:t>
          </a:r>
          <a:r>
            <a:rPr lang="ar-MA" b="1" dirty="0" smtClean="0"/>
            <a:t>جودة </a:t>
          </a:r>
          <a:r>
            <a:rPr lang="ar-SA" b="1" dirty="0" smtClean="0"/>
            <a:t>الإعداد</a:t>
          </a:r>
          <a:endParaRPr lang="fr-FR" b="1" dirty="0"/>
        </a:p>
      </dgm:t>
    </dgm:pt>
    <dgm:pt modelId="{8164E04F-7995-4CEF-BB2E-D30E1F6664B5}" type="parTrans" cxnId="{39E9F713-8785-4F44-9516-B89D5E835C63}">
      <dgm:prSet/>
      <dgm:spPr/>
      <dgm:t>
        <a:bodyPr/>
        <a:lstStyle/>
        <a:p>
          <a:endParaRPr lang="fr-FR" b="1"/>
        </a:p>
      </dgm:t>
    </dgm:pt>
    <dgm:pt modelId="{C572EE73-87FD-49F1-B00C-B599B5789B33}" type="sibTrans" cxnId="{39E9F713-8785-4F44-9516-B89D5E835C63}">
      <dgm:prSet/>
      <dgm:spPr/>
      <dgm:t>
        <a:bodyPr/>
        <a:lstStyle/>
        <a:p>
          <a:endParaRPr lang="fr-FR" b="1"/>
        </a:p>
      </dgm:t>
    </dgm:pt>
    <dgm:pt modelId="{55FDB401-DAEF-4B79-B21F-8CF2E3FF1F84}">
      <dgm:prSet phldrT="[Texte]"/>
      <dgm:spPr/>
      <dgm:t>
        <a:bodyPr/>
        <a:lstStyle/>
        <a:p>
          <a:pPr algn="r"/>
          <a:r>
            <a:rPr lang="ar-SA" b="1" dirty="0" smtClean="0"/>
            <a:t>عقد اجتماعات فريق </a:t>
          </a:r>
          <a:r>
            <a:rPr lang="ar-MA" b="1" dirty="0" smtClean="0"/>
            <a:t>المشروع</a:t>
          </a:r>
          <a:endParaRPr lang="ar-SA" b="1" dirty="0" smtClean="0"/>
        </a:p>
      </dgm:t>
    </dgm:pt>
    <dgm:pt modelId="{F8FA469B-34BD-43ED-ACBC-EB260B3846D0}" type="parTrans" cxnId="{0FE57FE5-03A2-44E6-9949-D1ACBBE82285}">
      <dgm:prSet/>
      <dgm:spPr/>
      <dgm:t>
        <a:bodyPr/>
        <a:lstStyle/>
        <a:p>
          <a:endParaRPr lang="fr-FR" b="1"/>
        </a:p>
      </dgm:t>
    </dgm:pt>
    <dgm:pt modelId="{A74AAA2C-F4B1-4910-ADDA-04CDDD64E023}" type="sibTrans" cxnId="{0FE57FE5-03A2-44E6-9949-D1ACBBE82285}">
      <dgm:prSet/>
      <dgm:spPr/>
      <dgm:t>
        <a:bodyPr/>
        <a:lstStyle/>
        <a:p>
          <a:endParaRPr lang="fr-FR" b="1"/>
        </a:p>
      </dgm:t>
    </dgm:pt>
    <dgm:pt modelId="{539FA374-F8C2-43D5-AB53-2B29F5B5DEEE}">
      <dgm:prSet phldrT="[Texte]"/>
      <dgm:spPr/>
      <dgm:t>
        <a:bodyPr/>
        <a:lstStyle/>
        <a:p>
          <a:pPr algn="r"/>
          <a:r>
            <a:rPr lang="ar-SA" b="1" dirty="0" smtClean="0"/>
            <a:t>التنسيق مع </a:t>
          </a:r>
          <a:r>
            <a:rPr lang="ar-MA" b="1" dirty="0" smtClean="0"/>
            <a:t>الفاعلين </a:t>
          </a:r>
          <a:r>
            <a:rPr lang="ar-SA" b="1" dirty="0" smtClean="0"/>
            <a:t>المواكب</a:t>
          </a:r>
          <a:r>
            <a:rPr lang="ar-MA" b="1" dirty="0" smtClean="0"/>
            <a:t>ين</a:t>
          </a:r>
          <a:r>
            <a:rPr lang="ar-SA" b="1" dirty="0" smtClean="0"/>
            <a:t> مركزيا ومحليا ، عند الاقتضاء</a:t>
          </a:r>
        </a:p>
      </dgm:t>
    </dgm:pt>
    <dgm:pt modelId="{CDBC9C9F-EFE6-4221-B4B0-5BE43D3A61FA}" type="parTrans" cxnId="{B5D040AA-ED46-44C5-B3AE-FA3E19A72EE4}">
      <dgm:prSet/>
      <dgm:spPr/>
      <dgm:t>
        <a:bodyPr/>
        <a:lstStyle/>
        <a:p>
          <a:endParaRPr lang="fr-FR" b="1"/>
        </a:p>
      </dgm:t>
    </dgm:pt>
    <dgm:pt modelId="{1AD79293-5C77-4FAD-8B0B-0006D3FDB518}" type="sibTrans" cxnId="{B5D040AA-ED46-44C5-B3AE-FA3E19A72EE4}">
      <dgm:prSet/>
      <dgm:spPr/>
      <dgm:t>
        <a:bodyPr/>
        <a:lstStyle/>
        <a:p>
          <a:endParaRPr lang="fr-FR" b="1"/>
        </a:p>
      </dgm:t>
    </dgm:pt>
    <dgm:pt modelId="{380C2714-D330-49F7-BF6C-3EA6ABD24552}">
      <dgm:prSet phldrT="[Texte]"/>
      <dgm:spPr/>
      <dgm:t>
        <a:bodyPr/>
        <a:lstStyle/>
        <a:p>
          <a:pPr algn="r"/>
          <a:r>
            <a:rPr lang="ar-SA" b="1" dirty="0" smtClean="0"/>
            <a:t>برنامج زمني </a:t>
          </a:r>
          <a:endParaRPr lang="fr-FR" b="1" dirty="0"/>
        </a:p>
      </dgm:t>
    </dgm:pt>
    <dgm:pt modelId="{107ECB93-5021-46FB-9225-A65BB2982155}" type="sibTrans" cxnId="{5AAC2CA7-D4AA-4AC9-8A6C-929A8B01ABA3}">
      <dgm:prSet/>
      <dgm:spPr/>
      <dgm:t>
        <a:bodyPr/>
        <a:lstStyle/>
        <a:p>
          <a:endParaRPr lang="fr-FR" b="1"/>
        </a:p>
      </dgm:t>
    </dgm:pt>
    <dgm:pt modelId="{CDBDB92A-7430-4F44-BAB0-3DDB9181A02A}" type="parTrans" cxnId="{5AAC2CA7-D4AA-4AC9-8A6C-929A8B01ABA3}">
      <dgm:prSet/>
      <dgm:spPr/>
      <dgm:t>
        <a:bodyPr/>
        <a:lstStyle/>
        <a:p>
          <a:endParaRPr lang="fr-FR" b="1"/>
        </a:p>
      </dgm:t>
    </dgm:pt>
    <dgm:pt modelId="{950A6A32-823C-4BBA-BADE-71D09DBDDFE2}" type="pres">
      <dgm:prSet presAssocID="{B9B214F4-CCC3-4782-9B15-B04EF5024A9C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03235D7-85B9-40CA-A4B2-9D1C6C5AD8CA}" type="pres">
      <dgm:prSet presAssocID="{03200CD7-4019-4AE8-A405-B3856A4438C4}" presName="root" presStyleCnt="0"/>
      <dgm:spPr/>
    </dgm:pt>
    <dgm:pt modelId="{4D788FAA-B30E-4445-844F-CD115D80ABB7}" type="pres">
      <dgm:prSet presAssocID="{03200CD7-4019-4AE8-A405-B3856A4438C4}" presName="rootComposite" presStyleCnt="0"/>
      <dgm:spPr/>
    </dgm:pt>
    <dgm:pt modelId="{91BC6D3E-8606-4A13-B01A-D3F67794E4DE}" type="pres">
      <dgm:prSet presAssocID="{03200CD7-4019-4AE8-A405-B3856A4438C4}" presName="rootText" presStyleLbl="node1" presStyleIdx="0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F912A866-D17F-423E-B76D-3817FE60D5A2}" type="pres">
      <dgm:prSet presAssocID="{03200CD7-4019-4AE8-A405-B3856A4438C4}" presName="rootConnector" presStyleLbl="node1" presStyleIdx="0" presStyleCnt="3"/>
      <dgm:spPr/>
      <dgm:t>
        <a:bodyPr/>
        <a:lstStyle/>
        <a:p>
          <a:endParaRPr lang="fr-FR"/>
        </a:p>
      </dgm:t>
    </dgm:pt>
    <dgm:pt modelId="{D02D504E-617C-4D13-AEC4-C293A7B2ACC1}" type="pres">
      <dgm:prSet presAssocID="{03200CD7-4019-4AE8-A405-B3856A4438C4}" presName="childShape" presStyleCnt="0"/>
      <dgm:spPr/>
    </dgm:pt>
    <dgm:pt modelId="{28109CE5-6FEA-4F7B-812D-658154106993}" type="pres">
      <dgm:prSet presAssocID="{6BB3B1CF-ED83-4215-B4DC-70BF4B610260}" presName="Name13" presStyleLbl="parChTrans1D2" presStyleIdx="0" presStyleCnt="9"/>
      <dgm:spPr/>
      <dgm:t>
        <a:bodyPr/>
        <a:lstStyle/>
        <a:p>
          <a:endParaRPr lang="fr-FR"/>
        </a:p>
      </dgm:t>
    </dgm:pt>
    <dgm:pt modelId="{2F8400AE-10B3-4271-906D-139F6BF49705}" type="pres">
      <dgm:prSet presAssocID="{FA54E191-F3F8-4D68-B29E-E728191B98CF}" presName="childText" presStyleLbl="bgAcc1" presStyleIdx="0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45A8C4-4E08-4C82-8153-9370A8E7BE3E}" type="pres">
      <dgm:prSet presAssocID="{5A058A44-94BE-4D39-AE8B-8165A1A24F4E}" presName="Name13" presStyleLbl="parChTrans1D2" presStyleIdx="1" presStyleCnt="9"/>
      <dgm:spPr/>
      <dgm:t>
        <a:bodyPr/>
        <a:lstStyle/>
        <a:p>
          <a:endParaRPr lang="fr-FR"/>
        </a:p>
      </dgm:t>
    </dgm:pt>
    <dgm:pt modelId="{49CA6F12-D6BB-4187-8E66-8C80E7E035E8}" type="pres">
      <dgm:prSet presAssocID="{737AB390-0E9A-4B4B-9518-D74479942F51}" presName="childText" presStyleLbl="bgAcc1" presStyleIdx="1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27BA01-74B4-4052-9738-725EF1503564}" type="pres">
      <dgm:prSet presAssocID="{8164E04F-7995-4CEF-BB2E-D30E1F6664B5}" presName="Name13" presStyleLbl="parChTrans1D2" presStyleIdx="2" presStyleCnt="9"/>
      <dgm:spPr/>
      <dgm:t>
        <a:bodyPr/>
        <a:lstStyle/>
        <a:p>
          <a:endParaRPr lang="fr-FR"/>
        </a:p>
      </dgm:t>
    </dgm:pt>
    <dgm:pt modelId="{31B9EA86-1A2D-4E21-86B8-88DC8944A6BE}" type="pres">
      <dgm:prSet presAssocID="{9411FBD9-10FB-48A4-ACED-2CB6246FD9DB}" presName="childText" presStyleLbl="bgAcc1" presStyleIdx="2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2588E2-F386-4FCB-A395-9F186E26E207}" type="pres">
      <dgm:prSet presAssocID="{F09DFFD3-AFE0-4048-8CF1-964EBB400303}" presName="Name13" presStyleLbl="parChTrans1D2" presStyleIdx="3" presStyleCnt="9"/>
      <dgm:spPr/>
      <dgm:t>
        <a:bodyPr/>
        <a:lstStyle/>
        <a:p>
          <a:endParaRPr lang="fr-FR"/>
        </a:p>
      </dgm:t>
    </dgm:pt>
    <dgm:pt modelId="{3D58B5EE-F978-4420-B025-8BCF2CD9648C}" type="pres">
      <dgm:prSet presAssocID="{DCE603EF-690C-4517-B066-5349A79C7A74}" presName="childText" presStyleLbl="bgAcc1" presStyleIdx="3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CB17C-35A3-460A-B20C-86BD8DEB8EFE}" type="pres">
      <dgm:prSet presAssocID="{51709F48-B020-4D0F-BD64-63578270EF03}" presName="root" presStyleCnt="0"/>
      <dgm:spPr/>
    </dgm:pt>
    <dgm:pt modelId="{595F187C-23CB-41E4-AD98-DB94F77B7AE0}" type="pres">
      <dgm:prSet presAssocID="{51709F48-B020-4D0F-BD64-63578270EF03}" presName="rootComposite" presStyleCnt="0"/>
      <dgm:spPr/>
    </dgm:pt>
    <dgm:pt modelId="{8ADEC487-9847-42EC-8EF2-2E6BCB9864FF}" type="pres">
      <dgm:prSet presAssocID="{51709F48-B020-4D0F-BD64-63578270EF03}" presName="rootText" presStyleLbl="node1" presStyleIdx="1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DDE49AC7-5D40-452D-A9D3-7C60A9450A80}" type="pres">
      <dgm:prSet presAssocID="{51709F48-B020-4D0F-BD64-63578270EF03}" presName="rootConnector" presStyleLbl="node1" presStyleIdx="1" presStyleCnt="3"/>
      <dgm:spPr/>
      <dgm:t>
        <a:bodyPr/>
        <a:lstStyle/>
        <a:p>
          <a:endParaRPr lang="fr-FR"/>
        </a:p>
      </dgm:t>
    </dgm:pt>
    <dgm:pt modelId="{9C53C83C-0B5B-4CE1-A5A2-715F75B80E05}" type="pres">
      <dgm:prSet presAssocID="{51709F48-B020-4D0F-BD64-63578270EF03}" presName="childShape" presStyleCnt="0"/>
      <dgm:spPr/>
    </dgm:pt>
    <dgm:pt modelId="{7291D5F8-E70D-495B-BE71-5FC219FC4C9F}" type="pres">
      <dgm:prSet presAssocID="{7343BEDD-0F56-4260-850C-862B56E203E2}" presName="Name13" presStyleLbl="parChTrans1D2" presStyleIdx="4" presStyleCnt="9"/>
      <dgm:spPr/>
      <dgm:t>
        <a:bodyPr/>
        <a:lstStyle/>
        <a:p>
          <a:endParaRPr lang="fr-FR"/>
        </a:p>
      </dgm:t>
    </dgm:pt>
    <dgm:pt modelId="{A4EC2771-D50A-4F3E-8BF1-22F639C11B40}" type="pres">
      <dgm:prSet presAssocID="{8463D067-11FA-488E-8AFD-077CB8E878A0}" presName="childText" presStyleLbl="bgAcc1" presStyleIdx="4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6E0829-EC02-4080-9CE3-5D55E46F3A2F}" type="pres">
      <dgm:prSet presAssocID="{F8FA469B-34BD-43ED-ACBC-EB260B3846D0}" presName="Name13" presStyleLbl="parChTrans1D2" presStyleIdx="5" presStyleCnt="9"/>
      <dgm:spPr/>
      <dgm:t>
        <a:bodyPr/>
        <a:lstStyle/>
        <a:p>
          <a:endParaRPr lang="fr-FR"/>
        </a:p>
      </dgm:t>
    </dgm:pt>
    <dgm:pt modelId="{FBA573EA-4E59-4EA9-AFE9-10C1407330F2}" type="pres">
      <dgm:prSet presAssocID="{55FDB401-DAEF-4B79-B21F-8CF2E3FF1F84}" presName="childText" presStyleLbl="bgAcc1" presStyleIdx="5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904E53-38E0-4424-8886-2BE34D0F95BF}" type="pres">
      <dgm:prSet presAssocID="{CDBC9C9F-EFE6-4221-B4B0-5BE43D3A61FA}" presName="Name13" presStyleLbl="parChTrans1D2" presStyleIdx="6" presStyleCnt="9"/>
      <dgm:spPr/>
      <dgm:t>
        <a:bodyPr/>
        <a:lstStyle/>
        <a:p>
          <a:endParaRPr lang="fr-FR"/>
        </a:p>
      </dgm:t>
    </dgm:pt>
    <dgm:pt modelId="{D39FFACC-70C5-4121-8354-3C9F1E76D850}" type="pres">
      <dgm:prSet presAssocID="{539FA374-F8C2-43D5-AB53-2B29F5B5DEEE}" presName="childText" presStyleLbl="bgAcc1" presStyleIdx="6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60E495-27D1-4060-A442-A7EF82D0AC50}" type="pres">
      <dgm:prSet presAssocID="{2B0AAE3C-81C1-4BAA-B05E-448D5157F078}" presName="root" presStyleCnt="0"/>
      <dgm:spPr/>
    </dgm:pt>
    <dgm:pt modelId="{F2F63CBD-0265-4691-9913-2C50C0C1EE4D}" type="pres">
      <dgm:prSet presAssocID="{2B0AAE3C-81C1-4BAA-B05E-448D5157F078}" presName="rootComposite" presStyleCnt="0"/>
      <dgm:spPr/>
    </dgm:pt>
    <dgm:pt modelId="{BB572B25-DA79-44D5-AFAD-167BE4E28298}" type="pres">
      <dgm:prSet presAssocID="{2B0AAE3C-81C1-4BAA-B05E-448D5157F078}" presName="rootText" presStyleLbl="node1" presStyleIdx="2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3715E170-D877-48F1-8139-AF7DBB8353BB}" type="pres">
      <dgm:prSet presAssocID="{2B0AAE3C-81C1-4BAA-B05E-448D5157F078}" presName="rootConnector" presStyleLbl="node1" presStyleIdx="2" presStyleCnt="3"/>
      <dgm:spPr/>
      <dgm:t>
        <a:bodyPr/>
        <a:lstStyle/>
        <a:p>
          <a:endParaRPr lang="fr-FR"/>
        </a:p>
      </dgm:t>
    </dgm:pt>
    <dgm:pt modelId="{E81F36E3-5734-4636-84FD-563251F9CF05}" type="pres">
      <dgm:prSet presAssocID="{2B0AAE3C-81C1-4BAA-B05E-448D5157F078}" presName="childShape" presStyleCnt="0"/>
      <dgm:spPr/>
    </dgm:pt>
    <dgm:pt modelId="{5CD103DD-2F1A-44EF-9B04-91F2671AA194}" type="pres">
      <dgm:prSet presAssocID="{D9D7CDA2-EAF3-45E5-9080-1A1BAA895779}" presName="Name13" presStyleLbl="parChTrans1D2" presStyleIdx="7" presStyleCnt="9"/>
      <dgm:spPr/>
      <dgm:t>
        <a:bodyPr/>
        <a:lstStyle/>
        <a:p>
          <a:endParaRPr lang="fr-FR"/>
        </a:p>
      </dgm:t>
    </dgm:pt>
    <dgm:pt modelId="{085EB0F0-7363-40CC-A183-21E3F1666C3F}" type="pres">
      <dgm:prSet presAssocID="{0B671459-E045-4C6F-A5AE-3047E0E02F03}" presName="childText" presStyleLbl="bgAcc1" presStyleIdx="7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884EC8-FADF-47EF-83BA-167F757468F9}" type="pres">
      <dgm:prSet presAssocID="{CDBDB92A-7430-4F44-BAB0-3DDB9181A02A}" presName="Name13" presStyleLbl="parChTrans1D2" presStyleIdx="8" presStyleCnt="9"/>
      <dgm:spPr/>
      <dgm:t>
        <a:bodyPr/>
        <a:lstStyle/>
        <a:p>
          <a:endParaRPr lang="fr-FR"/>
        </a:p>
      </dgm:t>
    </dgm:pt>
    <dgm:pt modelId="{F7FEECC8-1137-43DB-B243-B49841AEDAFF}" type="pres">
      <dgm:prSet presAssocID="{380C2714-D330-49F7-BF6C-3EA6ABD24552}" presName="childText" presStyleLbl="bgAcc1" presStyleIdx="8" presStyleCnt="9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BB5F86-FD05-491F-B450-F5C640C842F0}" type="presOf" srcId="{51709F48-B020-4D0F-BD64-63578270EF03}" destId="{DDE49AC7-5D40-452D-A9D3-7C60A9450A80}" srcOrd="1" destOrd="0" presId="urn:microsoft.com/office/officeart/2005/8/layout/hierarchy3"/>
    <dgm:cxn modelId="{82BB7436-D5BA-4BB9-92CD-BBC969FA0F08}" type="presOf" srcId="{FA54E191-F3F8-4D68-B29E-E728191B98CF}" destId="{2F8400AE-10B3-4271-906D-139F6BF49705}" srcOrd="0" destOrd="0" presId="urn:microsoft.com/office/officeart/2005/8/layout/hierarchy3"/>
    <dgm:cxn modelId="{E7A8887E-5145-41D1-BDAB-1CDE18F77511}" type="presOf" srcId="{539FA374-F8C2-43D5-AB53-2B29F5B5DEEE}" destId="{D39FFACC-70C5-4121-8354-3C9F1E76D850}" srcOrd="0" destOrd="0" presId="urn:microsoft.com/office/officeart/2005/8/layout/hierarchy3"/>
    <dgm:cxn modelId="{9B8D44E5-17E8-4710-B1CC-191068A9DA15}" type="presOf" srcId="{F09DFFD3-AFE0-4048-8CF1-964EBB400303}" destId="{B62588E2-F386-4FCB-A395-9F186E26E207}" srcOrd="0" destOrd="0" presId="urn:microsoft.com/office/officeart/2005/8/layout/hierarchy3"/>
    <dgm:cxn modelId="{C78B6634-B271-4064-8687-36C993555F08}" type="presOf" srcId="{D9D7CDA2-EAF3-45E5-9080-1A1BAA895779}" destId="{5CD103DD-2F1A-44EF-9B04-91F2671AA194}" srcOrd="0" destOrd="0" presId="urn:microsoft.com/office/officeart/2005/8/layout/hierarchy3"/>
    <dgm:cxn modelId="{F0DF0BEE-FF78-4267-BC14-F3A03FA6D785}" srcId="{03200CD7-4019-4AE8-A405-B3856A4438C4}" destId="{737AB390-0E9A-4B4B-9518-D74479942F51}" srcOrd="1" destOrd="0" parTransId="{5A058A44-94BE-4D39-AE8B-8165A1A24F4E}" sibTransId="{B55427F3-0AAA-467A-983F-E23DE0454C73}"/>
    <dgm:cxn modelId="{3433D55A-ECBF-44D5-8C8E-42991321CFB5}" type="presOf" srcId="{CDBC9C9F-EFE6-4221-B4B0-5BE43D3A61FA}" destId="{06904E53-38E0-4424-8886-2BE34D0F95BF}" srcOrd="0" destOrd="0" presId="urn:microsoft.com/office/officeart/2005/8/layout/hierarchy3"/>
    <dgm:cxn modelId="{8064049C-FD23-4DB1-8ABA-2CD0B23CB2B5}" type="presOf" srcId="{55FDB401-DAEF-4B79-B21F-8CF2E3FF1F84}" destId="{FBA573EA-4E59-4EA9-AFE9-10C1407330F2}" srcOrd="0" destOrd="0" presId="urn:microsoft.com/office/officeart/2005/8/layout/hierarchy3"/>
    <dgm:cxn modelId="{0FE57FE5-03A2-44E6-9949-D1ACBBE82285}" srcId="{51709F48-B020-4D0F-BD64-63578270EF03}" destId="{55FDB401-DAEF-4B79-B21F-8CF2E3FF1F84}" srcOrd="1" destOrd="0" parTransId="{F8FA469B-34BD-43ED-ACBC-EB260B3846D0}" sibTransId="{A74AAA2C-F4B1-4910-ADDA-04CDDD64E023}"/>
    <dgm:cxn modelId="{39E9F713-8785-4F44-9516-B89D5E835C63}" srcId="{03200CD7-4019-4AE8-A405-B3856A4438C4}" destId="{9411FBD9-10FB-48A4-ACED-2CB6246FD9DB}" srcOrd="2" destOrd="0" parTransId="{8164E04F-7995-4CEF-BB2E-D30E1F6664B5}" sibTransId="{C572EE73-87FD-49F1-B00C-B599B5789B33}"/>
    <dgm:cxn modelId="{59403995-78F0-42CC-917F-5CD1F8DC7C21}" type="presOf" srcId="{B9B214F4-CCC3-4782-9B15-B04EF5024A9C}" destId="{950A6A32-823C-4BBA-BADE-71D09DBDDFE2}" srcOrd="0" destOrd="0" presId="urn:microsoft.com/office/officeart/2005/8/layout/hierarchy3"/>
    <dgm:cxn modelId="{DBA47D31-6C64-4A10-A879-21AF22D5B179}" type="presOf" srcId="{9411FBD9-10FB-48A4-ACED-2CB6246FD9DB}" destId="{31B9EA86-1A2D-4E21-86B8-88DC8944A6BE}" srcOrd="0" destOrd="0" presId="urn:microsoft.com/office/officeart/2005/8/layout/hierarchy3"/>
    <dgm:cxn modelId="{069DFEE2-FCCD-4713-8DF2-21706CE0715D}" srcId="{03200CD7-4019-4AE8-A405-B3856A4438C4}" destId="{DCE603EF-690C-4517-B066-5349A79C7A74}" srcOrd="3" destOrd="0" parTransId="{F09DFFD3-AFE0-4048-8CF1-964EBB400303}" sibTransId="{094E0AAA-3EA9-46D7-BDEB-E839501EEEC1}"/>
    <dgm:cxn modelId="{0A6F981C-93C2-4B0B-93CC-FAB3C6E502CA}" type="presOf" srcId="{F8FA469B-34BD-43ED-ACBC-EB260B3846D0}" destId="{4E6E0829-EC02-4080-9CE3-5D55E46F3A2F}" srcOrd="0" destOrd="0" presId="urn:microsoft.com/office/officeart/2005/8/layout/hierarchy3"/>
    <dgm:cxn modelId="{9646FB3A-AEF3-4564-BBAB-7C4E474CA2BB}" type="presOf" srcId="{03200CD7-4019-4AE8-A405-B3856A4438C4}" destId="{91BC6D3E-8606-4A13-B01A-D3F67794E4DE}" srcOrd="0" destOrd="0" presId="urn:microsoft.com/office/officeart/2005/8/layout/hierarchy3"/>
    <dgm:cxn modelId="{8B210508-DE83-49F8-B50F-3D28F617B9DF}" srcId="{B9B214F4-CCC3-4782-9B15-B04EF5024A9C}" destId="{2B0AAE3C-81C1-4BAA-B05E-448D5157F078}" srcOrd="2" destOrd="0" parTransId="{9333C90D-51A9-4995-93EE-930732B0BDB2}" sibTransId="{CBD79E23-225A-4955-BCE4-41CFE2CA6CC4}"/>
    <dgm:cxn modelId="{8C48571D-374E-4EA2-AC07-6C8FAF06FDD7}" type="presOf" srcId="{737AB390-0E9A-4B4B-9518-D74479942F51}" destId="{49CA6F12-D6BB-4187-8E66-8C80E7E035E8}" srcOrd="0" destOrd="0" presId="urn:microsoft.com/office/officeart/2005/8/layout/hierarchy3"/>
    <dgm:cxn modelId="{A4081148-210E-42B1-B24F-ADF3CC4726C8}" srcId="{B9B214F4-CCC3-4782-9B15-B04EF5024A9C}" destId="{51709F48-B020-4D0F-BD64-63578270EF03}" srcOrd="1" destOrd="0" parTransId="{A906B36E-EA1C-4232-B3B2-7863F02BE865}" sibTransId="{5CBC62C5-FE6B-491B-B18B-770316082078}"/>
    <dgm:cxn modelId="{1A5DC226-6EA0-4DC2-AA50-66E92FCC4D5D}" type="presOf" srcId="{7343BEDD-0F56-4260-850C-862B56E203E2}" destId="{7291D5F8-E70D-495B-BE71-5FC219FC4C9F}" srcOrd="0" destOrd="0" presId="urn:microsoft.com/office/officeart/2005/8/layout/hierarchy3"/>
    <dgm:cxn modelId="{96B424E8-9E17-4524-9EF2-CA528AF99517}" type="presOf" srcId="{03200CD7-4019-4AE8-A405-B3856A4438C4}" destId="{F912A866-D17F-423E-B76D-3817FE60D5A2}" srcOrd="1" destOrd="0" presId="urn:microsoft.com/office/officeart/2005/8/layout/hierarchy3"/>
    <dgm:cxn modelId="{6251377C-FC4F-487D-8FFA-990DFE903E32}" type="presOf" srcId="{DCE603EF-690C-4517-B066-5349A79C7A74}" destId="{3D58B5EE-F978-4420-B025-8BCF2CD9648C}" srcOrd="0" destOrd="0" presId="urn:microsoft.com/office/officeart/2005/8/layout/hierarchy3"/>
    <dgm:cxn modelId="{B3DBC962-56CB-4632-BEF1-148C1E4111E3}" type="presOf" srcId="{5A058A44-94BE-4D39-AE8B-8165A1A24F4E}" destId="{F745A8C4-4E08-4C82-8153-9370A8E7BE3E}" srcOrd="0" destOrd="0" presId="urn:microsoft.com/office/officeart/2005/8/layout/hierarchy3"/>
    <dgm:cxn modelId="{AEB9846B-79F6-4FE8-A837-C6F66FAA9BEE}" type="presOf" srcId="{0B671459-E045-4C6F-A5AE-3047E0E02F03}" destId="{085EB0F0-7363-40CC-A183-21E3F1666C3F}" srcOrd="0" destOrd="0" presId="urn:microsoft.com/office/officeart/2005/8/layout/hierarchy3"/>
    <dgm:cxn modelId="{D1FC3D25-4BDB-46B5-97B5-7042F59997B1}" type="presOf" srcId="{380C2714-D330-49F7-BF6C-3EA6ABD24552}" destId="{F7FEECC8-1137-43DB-B243-B49841AEDAFF}" srcOrd="0" destOrd="0" presId="urn:microsoft.com/office/officeart/2005/8/layout/hierarchy3"/>
    <dgm:cxn modelId="{5AAC2CA7-D4AA-4AC9-8A6C-929A8B01ABA3}" srcId="{2B0AAE3C-81C1-4BAA-B05E-448D5157F078}" destId="{380C2714-D330-49F7-BF6C-3EA6ABD24552}" srcOrd="1" destOrd="0" parTransId="{CDBDB92A-7430-4F44-BAB0-3DDB9181A02A}" sibTransId="{107ECB93-5021-46FB-9225-A65BB2982155}"/>
    <dgm:cxn modelId="{B5FF5F86-7EFC-4457-90BA-27697045641A}" type="presOf" srcId="{2B0AAE3C-81C1-4BAA-B05E-448D5157F078}" destId="{BB572B25-DA79-44D5-AFAD-167BE4E28298}" srcOrd="0" destOrd="0" presId="urn:microsoft.com/office/officeart/2005/8/layout/hierarchy3"/>
    <dgm:cxn modelId="{024913E7-0A92-489E-9D5A-3DFE23B56AE2}" type="presOf" srcId="{6BB3B1CF-ED83-4215-B4DC-70BF4B610260}" destId="{28109CE5-6FEA-4F7B-812D-658154106993}" srcOrd="0" destOrd="0" presId="urn:microsoft.com/office/officeart/2005/8/layout/hierarchy3"/>
    <dgm:cxn modelId="{7D47D6EC-4FBE-4660-83BD-AEE3923557DC}" srcId="{51709F48-B020-4D0F-BD64-63578270EF03}" destId="{8463D067-11FA-488E-8AFD-077CB8E878A0}" srcOrd="0" destOrd="0" parTransId="{7343BEDD-0F56-4260-850C-862B56E203E2}" sibTransId="{988923F6-AE19-4FF6-9037-2F71DB20F5B5}"/>
    <dgm:cxn modelId="{A81EC694-BFDA-4779-A3FB-F29D149F18AF}" srcId="{B9B214F4-CCC3-4782-9B15-B04EF5024A9C}" destId="{03200CD7-4019-4AE8-A405-B3856A4438C4}" srcOrd="0" destOrd="0" parTransId="{4C883AE7-4794-4EEE-9815-CB3BD70790C6}" sibTransId="{21BCC328-5B07-44BD-845F-0C2E60C507F1}"/>
    <dgm:cxn modelId="{45F20412-5EC2-4557-A99E-80B77FF3145F}" type="presOf" srcId="{2B0AAE3C-81C1-4BAA-B05E-448D5157F078}" destId="{3715E170-D877-48F1-8139-AF7DBB8353BB}" srcOrd="1" destOrd="0" presId="urn:microsoft.com/office/officeart/2005/8/layout/hierarchy3"/>
    <dgm:cxn modelId="{22BCF191-DF88-405B-BC2A-4E99E4D89E6D}" type="presOf" srcId="{8164E04F-7995-4CEF-BB2E-D30E1F6664B5}" destId="{B227BA01-74B4-4052-9738-725EF1503564}" srcOrd="0" destOrd="0" presId="urn:microsoft.com/office/officeart/2005/8/layout/hierarchy3"/>
    <dgm:cxn modelId="{FF31D0A8-EDBC-465E-8F78-3AA134489221}" srcId="{2B0AAE3C-81C1-4BAA-B05E-448D5157F078}" destId="{0B671459-E045-4C6F-A5AE-3047E0E02F03}" srcOrd="0" destOrd="0" parTransId="{D9D7CDA2-EAF3-45E5-9080-1A1BAA895779}" sibTransId="{DD585ABB-C941-4212-B75A-F34629B23ACE}"/>
    <dgm:cxn modelId="{983407C7-2142-412B-95FC-E5668D70C19B}" type="presOf" srcId="{8463D067-11FA-488E-8AFD-077CB8E878A0}" destId="{A4EC2771-D50A-4F3E-8BF1-22F639C11B40}" srcOrd="0" destOrd="0" presId="urn:microsoft.com/office/officeart/2005/8/layout/hierarchy3"/>
    <dgm:cxn modelId="{B1EB2EB9-DEC9-459A-AFF2-A7DB3293122F}" type="presOf" srcId="{CDBDB92A-7430-4F44-BAB0-3DDB9181A02A}" destId="{B0884EC8-FADF-47EF-83BA-167F757468F9}" srcOrd="0" destOrd="0" presId="urn:microsoft.com/office/officeart/2005/8/layout/hierarchy3"/>
    <dgm:cxn modelId="{B5D040AA-ED46-44C5-B3AE-FA3E19A72EE4}" srcId="{51709F48-B020-4D0F-BD64-63578270EF03}" destId="{539FA374-F8C2-43D5-AB53-2B29F5B5DEEE}" srcOrd="2" destOrd="0" parTransId="{CDBC9C9F-EFE6-4221-B4B0-5BE43D3A61FA}" sibTransId="{1AD79293-5C77-4FAD-8B0B-0006D3FDB518}"/>
    <dgm:cxn modelId="{3C27BC0C-6A88-4087-A1DA-9AE67298E470}" srcId="{03200CD7-4019-4AE8-A405-B3856A4438C4}" destId="{FA54E191-F3F8-4D68-B29E-E728191B98CF}" srcOrd="0" destOrd="0" parTransId="{6BB3B1CF-ED83-4215-B4DC-70BF4B610260}" sibTransId="{3E43F172-78AC-4C1F-B325-B2B14944B3AF}"/>
    <dgm:cxn modelId="{31207918-9B57-4710-B468-A94A1007FF76}" type="presOf" srcId="{51709F48-B020-4D0F-BD64-63578270EF03}" destId="{8ADEC487-9847-42EC-8EF2-2E6BCB9864FF}" srcOrd="0" destOrd="0" presId="urn:microsoft.com/office/officeart/2005/8/layout/hierarchy3"/>
    <dgm:cxn modelId="{4E2A00B8-1851-418D-9C75-DD20E6E9BDFF}" type="presParOf" srcId="{950A6A32-823C-4BBA-BADE-71D09DBDDFE2}" destId="{D03235D7-85B9-40CA-A4B2-9D1C6C5AD8CA}" srcOrd="0" destOrd="0" presId="urn:microsoft.com/office/officeart/2005/8/layout/hierarchy3"/>
    <dgm:cxn modelId="{FE497F5F-CAB8-49C3-92DB-ABA57E089412}" type="presParOf" srcId="{D03235D7-85B9-40CA-A4B2-9D1C6C5AD8CA}" destId="{4D788FAA-B30E-4445-844F-CD115D80ABB7}" srcOrd="0" destOrd="0" presId="urn:microsoft.com/office/officeart/2005/8/layout/hierarchy3"/>
    <dgm:cxn modelId="{294536F8-366D-4135-B67A-E616118224C0}" type="presParOf" srcId="{4D788FAA-B30E-4445-844F-CD115D80ABB7}" destId="{91BC6D3E-8606-4A13-B01A-D3F67794E4DE}" srcOrd="0" destOrd="0" presId="urn:microsoft.com/office/officeart/2005/8/layout/hierarchy3"/>
    <dgm:cxn modelId="{06FB5CA5-79CC-4B0F-B91D-09C43BA60F59}" type="presParOf" srcId="{4D788FAA-B30E-4445-844F-CD115D80ABB7}" destId="{F912A866-D17F-423E-B76D-3817FE60D5A2}" srcOrd="1" destOrd="0" presId="urn:microsoft.com/office/officeart/2005/8/layout/hierarchy3"/>
    <dgm:cxn modelId="{6CFD0302-B5EB-4249-9315-B9EEC55602B7}" type="presParOf" srcId="{D03235D7-85B9-40CA-A4B2-9D1C6C5AD8CA}" destId="{D02D504E-617C-4D13-AEC4-C293A7B2ACC1}" srcOrd="1" destOrd="0" presId="urn:microsoft.com/office/officeart/2005/8/layout/hierarchy3"/>
    <dgm:cxn modelId="{03030262-C924-41CC-A01C-E5B37C3A2D46}" type="presParOf" srcId="{D02D504E-617C-4D13-AEC4-C293A7B2ACC1}" destId="{28109CE5-6FEA-4F7B-812D-658154106993}" srcOrd="0" destOrd="0" presId="urn:microsoft.com/office/officeart/2005/8/layout/hierarchy3"/>
    <dgm:cxn modelId="{8A1B78EF-569D-40B6-BE03-DB8251E51078}" type="presParOf" srcId="{D02D504E-617C-4D13-AEC4-C293A7B2ACC1}" destId="{2F8400AE-10B3-4271-906D-139F6BF49705}" srcOrd="1" destOrd="0" presId="urn:microsoft.com/office/officeart/2005/8/layout/hierarchy3"/>
    <dgm:cxn modelId="{8FD585A9-5DC7-4859-B940-359EC30CAF53}" type="presParOf" srcId="{D02D504E-617C-4D13-AEC4-C293A7B2ACC1}" destId="{F745A8C4-4E08-4C82-8153-9370A8E7BE3E}" srcOrd="2" destOrd="0" presId="urn:microsoft.com/office/officeart/2005/8/layout/hierarchy3"/>
    <dgm:cxn modelId="{33C4E58C-1873-46C8-BF6D-A40EAD2C7769}" type="presParOf" srcId="{D02D504E-617C-4D13-AEC4-C293A7B2ACC1}" destId="{49CA6F12-D6BB-4187-8E66-8C80E7E035E8}" srcOrd="3" destOrd="0" presId="urn:microsoft.com/office/officeart/2005/8/layout/hierarchy3"/>
    <dgm:cxn modelId="{9EB89C30-3973-4E3A-AF12-F7A65F6AB80E}" type="presParOf" srcId="{D02D504E-617C-4D13-AEC4-C293A7B2ACC1}" destId="{B227BA01-74B4-4052-9738-725EF1503564}" srcOrd="4" destOrd="0" presId="urn:microsoft.com/office/officeart/2005/8/layout/hierarchy3"/>
    <dgm:cxn modelId="{82ECF874-46AF-4DB2-9851-3FF0C61BD83A}" type="presParOf" srcId="{D02D504E-617C-4D13-AEC4-C293A7B2ACC1}" destId="{31B9EA86-1A2D-4E21-86B8-88DC8944A6BE}" srcOrd="5" destOrd="0" presId="urn:microsoft.com/office/officeart/2005/8/layout/hierarchy3"/>
    <dgm:cxn modelId="{57CC3ACC-D210-4F43-9229-F8B1E2F94ADD}" type="presParOf" srcId="{D02D504E-617C-4D13-AEC4-C293A7B2ACC1}" destId="{B62588E2-F386-4FCB-A395-9F186E26E207}" srcOrd="6" destOrd="0" presId="urn:microsoft.com/office/officeart/2005/8/layout/hierarchy3"/>
    <dgm:cxn modelId="{D56738EE-B2C4-4C2D-B32E-67089EC719E6}" type="presParOf" srcId="{D02D504E-617C-4D13-AEC4-C293A7B2ACC1}" destId="{3D58B5EE-F978-4420-B025-8BCF2CD9648C}" srcOrd="7" destOrd="0" presId="urn:microsoft.com/office/officeart/2005/8/layout/hierarchy3"/>
    <dgm:cxn modelId="{9AD104A9-10B4-4E92-8531-143FC0F8929E}" type="presParOf" srcId="{950A6A32-823C-4BBA-BADE-71D09DBDDFE2}" destId="{FB6CB17C-35A3-460A-B20C-86BD8DEB8EFE}" srcOrd="1" destOrd="0" presId="urn:microsoft.com/office/officeart/2005/8/layout/hierarchy3"/>
    <dgm:cxn modelId="{06756D05-811E-4107-9657-B1EDB72635CE}" type="presParOf" srcId="{FB6CB17C-35A3-460A-B20C-86BD8DEB8EFE}" destId="{595F187C-23CB-41E4-AD98-DB94F77B7AE0}" srcOrd="0" destOrd="0" presId="urn:microsoft.com/office/officeart/2005/8/layout/hierarchy3"/>
    <dgm:cxn modelId="{2595D918-6BDF-4096-B50C-D757E72A5509}" type="presParOf" srcId="{595F187C-23CB-41E4-AD98-DB94F77B7AE0}" destId="{8ADEC487-9847-42EC-8EF2-2E6BCB9864FF}" srcOrd="0" destOrd="0" presId="urn:microsoft.com/office/officeart/2005/8/layout/hierarchy3"/>
    <dgm:cxn modelId="{F4BBE496-E933-4475-A946-0EBF1B4E5D84}" type="presParOf" srcId="{595F187C-23CB-41E4-AD98-DB94F77B7AE0}" destId="{DDE49AC7-5D40-452D-A9D3-7C60A9450A80}" srcOrd="1" destOrd="0" presId="urn:microsoft.com/office/officeart/2005/8/layout/hierarchy3"/>
    <dgm:cxn modelId="{429D5467-3F9A-4639-A882-01CDBB55A6FD}" type="presParOf" srcId="{FB6CB17C-35A3-460A-B20C-86BD8DEB8EFE}" destId="{9C53C83C-0B5B-4CE1-A5A2-715F75B80E05}" srcOrd="1" destOrd="0" presId="urn:microsoft.com/office/officeart/2005/8/layout/hierarchy3"/>
    <dgm:cxn modelId="{E8A2AD00-2699-4A11-954A-3588683CCF5E}" type="presParOf" srcId="{9C53C83C-0B5B-4CE1-A5A2-715F75B80E05}" destId="{7291D5F8-E70D-495B-BE71-5FC219FC4C9F}" srcOrd="0" destOrd="0" presId="urn:microsoft.com/office/officeart/2005/8/layout/hierarchy3"/>
    <dgm:cxn modelId="{7889FEEB-30BE-4453-896A-FFC5123F1D6F}" type="presParOf" srcId="{9C53C83C-0B5B-4CE1-A5A2-715F75B80E05}" destId="{A4EC2771-D50A-4F3E-8BF1-22F639C11B40}" srcOrd="1" destOrd="0" presId="urn:microsoft.com/office/officeart/2005/8/layout/hierarchy3"/>
    <dgm:cxn modelId="{FB43132D-ADDA-4662-B2A0-29493BFABDF8}" type="presParOf" srcId="{9C53C83C-0B5B-4CE1-A5A2-715F75B80E05}" destId="{4E6E0829-EC02-4080-9CE3-5D55E46F3A2F}" srcOrd="2" destOrd="0" presId="urn:microsoft.com/office/officeart/2005/8/layout/hierarchy3"/>
    <dgm:cxn modelId="{FF0C27A6-9ABB-4E2A-9A8B-2F4572A05AA5}" type="presParOf" srcId="{9C53C83C-0B5B-4CE1-A5A2-715F75B80E05}" destId="{FBA573EA-4E59-4EA9-AFE9-10C1407330F2}" srcOrd="3" destOrd="0" presId="urn:microsoft.com/office/officeart/2005/8/layout/hierarchy3"/>
    <dgm:cxn modelId="{ACDD80AD-2CFD-41A6-A939-00C447D66943}" type="presParOf" srcId="{9C53C83C-0B5B-4CE1-A5A2-715F75B80E05}" destId="{06904E53-38E0-4424-8886-2BE34D0F95BF}" srcOrd="4" destOrd="0" presId="urn:microsoft.com/office/officeart/2005/8/layout/hierarchy3"/>
    <dgm:cxn modelId="{F2BF71CB-3A93-4563-9AB4-6D59B6021EA3}" type="presParOf" srcId="{9C53C83C-0B5B-4CE1-A5A2-715F75B80E05}" destId="{D39FFACC-70C5-4121-8354-3C9F1E76D850}" srcOrd="5" destOrd="0" presId="urn:microsoft.com/office/officeart/2005/8/layout/hierarchy3"/>
    <dgm:cxn modelId="{57F1A823-F26A-4C27-8332-B398EE938806}" type="presParOf" srcId="{950A6A32-823C-4BBA-BADE-71D09DBDDFE2}" destId="{D660E495-27D1-4060-A442-A7EF82D0AC50}" srcOrd="2" destOrd="0" presId="urn:microsoft.com/office/officeart/2005/8/layout/hierarchy3"/>
    <dgm:cxn modelId="{2F3B86F9-A1B1-40F4-9784-A57EB3E7D8D0}" type="presParOf" srcId="{D660E495-27D1-4060-A442-A7EF82D0AC50}" destId="{F2F63CBD-0265-4691-9913-2C50C0C1EE4D}" srcOrd="0" destOrd="0" presId="urn:microsoft.com/office/officeart/2005/8/layout/hierarchy3"/>
    <dgm:cxn modelId="{57D3F301-F74D-47E0-98AF-13058F6D9F30}" type="presParOf" srcId="{F2F63CBD-0265-4691-9913-2C50C0C1EE4D}" destId="{BB572B25-DA79-44D5-AFAD-167BE4E28298}" srcOrd="0" destOrd="0" presId="urn:microsoft.com/office/officeart/2005/8/layout/hierarchy3"/>
    <dgm:cxn modelId="{A569E2AC-9BBA-4FC6-89BE-EE944B3CE3E0}" type="presParOf" srcId="{F2F63CBD-0265-4691-9913-2C50C0C1EE4D}" destId="{3715E170-D877-48F1-8139-AF7DBB8353BB}" srcOrd="1" destOrd="0" presId="urn:microsoft.com/office/officeart/2005/8/layout/hierarchy3"/>
    <dgm:cxn modelId="{FA99B77B-2D61-4FF2-BCD9-E14FA8300F01}" type="presParOf" srcId="{D660E495-27D1-4060-A442-A7EF82D0AC50}" destId="{E81F36E3-5734-4636-84FD-563251F9CF05}" srcOrd="1" destOrd="0" presId="urn:microsoft.com/office/officeart/2005/8/layout/hierarchy3"/>
    <dgm:cxn modelId="{C5DB6296-761C-4345-97E3-52D8A7D82EB8}" type="presParOf" srcId="{E81F36E3-5734-4636-84FD-563251F9CF05}" destId="{5CD103DD-2F1A-44EF-9B04-91F2671AA194}" srcOrd="0" destOrd="0" presId="urn:microsoft.com/office/officeart/2005/8/layout/hierarchy3"/>
    <dgm:cxn modelId="{C305B3A5-16D5-4E4B-84F8-E639A3A40D7D}" type="presParOf" srcId="{E81F36E3-5734-4636-84FD-563251F9CF05}" destId="{085EB0F0-7363-40CC-A183-21E3F1666C3F}" srcOrd="1" destOrd="0" presId="urn:microsoft.com/office/officeart/2005/8/layout/hierarchy3"/>
    <dgm:cxn modelId="{95752069-2CBF-454E-AE19-4E6F7EC10263}" type="presParOf" srcId="{E81F36E3-5734-4636-84FD-563251F9CF05}" destId="{B0884EC8-FADF-47EF-83BA-167F757468F9}" srcOrd="2" destOrd="0" presId="urn:microsoft.com/office/officeart/2005/8/layout/hierarchy3"/>
    <dgm:cxn modelId="{6667D7AA-9CC6-458E-875B-B3133FF0CE9D}" type="presParOf" srcId="{E81F36E3-5734-4636-84FD-563251F9CF05}" destId="{F7FEECC8-1137-43DB-B243-B49841AEDAF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B214F4-CCC3-4782-9B15-B04EF5024A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200CD7-4019-4AE8-A405-B3856A4438C4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 dirty="0" smtClean="0"/>
            <a:t>الهدف </a:t>
          </a:r>
          <a:endParaRPr lang="fr-FR" sz="2400" b="1" dirty="0"/>
        </a:p>
      </dgm:t>
    </dgm:pt>
    <dgm:pt modelId="{4C883AE7-4794-4EEE-9815-CB3BD70790C6}" type="parTrans" cxnId="{A81EC694-BFDA-4779-A3FB-F29D149F18AF}">
      <dgm:prSet/>
      <dgm:spPr/>
      <dgm:t>
        <a:bodyPr/>
        <a:lstStyle/>
        <a:p>
          <a:endParaRPr lang="fr-FR" sz="4000"/>
        </a:p>
      </dgm:t>
    </dgm:pt>
    <dgm:pt modelId="{21BCC328-5B07-44BD-845F-0C2E60C507F1}" type="sibTrans" cxnId="{A81EC694-BFDA-4779-A3FB-F29D149F18AF}">
      <dgm:prSet/>
      <dgm:spPr/>
      <dgm:t>
        <a:bodyPr/>
        <a:lstStyle/>
        <a:p>
          <a:endParaRPr lang="fr-FR" sz="4000"/>
        </a:p>
      </dgm:t>
    </dgm:pt>
    <dgm:pt modelId="{8463D067-11FA-488E-8AFD-077CB8E878A0}">
      <dgm:prSet phldrT="[Texte]" custT="1"/>
      <dgm:spPr>
        <a:ln>
          <a:noFill/>
        </a:ln>
      </dgm:spPr>
      <dgm:t>
        <a:bodyPr/>
        <a:lstStyle/>
        <a:p>
          <a:pPr algn="r"/>
          <a:r>
            <a:rPr lang="ar-SA" sz="2400" b="1" dirty="0" smtClean="0"/>
            <a:t>الدراسة </a:t>
          </a:r>
          <a:r>
            <a:rPr lang="ar-MA" sz="2400" b="1" dirty="0" err="1" smtClean="0"/>
            <a:t>ال</a:t>
          </a:r>
          <a:r>
            <a:rPr lang="ar-SA" sz="2400" b="1" dirty="0" smtClean="0"/>
            <a:t>وثائقية </a:t>
          </a:r>
        </a:p>
      </dgm:t>
    </dgm:pt>
    <dgm:pt modelId="{7343BEDD-0F56-4260-850C-862B56E203E2}" type="parTrans" cxnId="{7D47D6EC-4FBE-4660-83BD-AEE3923557DC}">
      <dgm:prSet/>
      <dgm:spPr/>
      <dgm:t>
        <a:bodyPr/>
        <a:lstStyle/>
        <a:p>
          <a:endParaRPr lang="fr-FR" sz="4000"/>
        </a:p>
      </dgm:t>
    </dgm:pt>
    <dgm:pt modelId="{988923F6-AE19-4FF6-9037-2F71DB20F5B5}" type="sibTrans" cxnId="{7D47D6EC-4FBE-4660-83BD-AEE3923557DC}">
      <dgm:prSet/>
      <dgm:spPr/>
      <dgm:t>
        <a:bodyPr/>
        <a:lstStyle/>
        <a:p>
          <a:endParaRPr lang="fr-FR" sz="4000"/>
        </a:p>
      </dgm:t>
    </dgm:pt>
    <dgm:pt modelId="{2B0AAE3C-81C1-4BAA-B05E-448D5157F078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 dirty="0" smtClean="0"/>
            <a:t>المخرجات</a:t>
          </a:r>
          <a:endParaRPr lang="fr-FR" sz="2400" b="1" dirty="0"/>
        </a:p>
      </dgm:t>
    </dgm:pt>
    <dgm:pt modelId="{9333C90D-51A9-4995-93EE-930732B0BDB2}" type="parTrans" cxnId="{8B210508-DE83-49F8-B50F-3D28F617B9DF}">
      <dgm:prSet/>
      <dgm:spPr/>
      <dgm:t>
        <a:bodyPr/>
        <a:lstStyle/>
        <a:p>
          <a:endParaRPr lang="fr-FR" sz="4000"/>
        </a:p>
      </dgm:t>
    </dgm:pt>
    <dgm:pt modelId="{CBD79E23-225A-4955-BCE4-41CFE2CA6CC4}" type="sibTrans" cxnId="{8B210508-DE83-49F8-B50F-3D28F617B9DF}">
      <dgm:prSet/>
      <dgm:spPr/>
      <dgm:t>
        <a:bodyPr/>
        <a:lstStyle/>
        <a:p>
          <a:endParaRPr lang="fr-FR" sz="4000"/>
        </a:p>
      </dgm:t>
    </dgm:pt>
    <dgm:pt modelId="{0B671459-E045-4C6F-A5AE-3047E0E02F03}">
      <dgm:prSet phldrT="[Texte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SA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تقرير حول تشخيص </a:t>
          </a:r>
          <a:endParaRPr lang="fr-F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D7CDA2-EAF3-45E5-9080-1A1BAA895779}" type="parTrans" cxnId="{FF31D0A8-EDBC-465E-8F78-3AA134489221}">
      <dgm:prSet/>
      <dgm:spPr/>
      <dgm:t>
        <a:bodyPr/>
        <a:lstStyle/>
        <a:p>
          <a:endParaRPr lang="fr-FR" sz="4000"/>
        </a:p>
      </dgm:t>
    </dgm:pt>
    <dgm:pt modelId="{DD585ABB-C941-4212-B75A-F34629B23ACE}" type="sibTrans" cxnId="{FF31D0A8-EDBC-465E-8F78-3AA134489221}">
      <dgm:prSet/>
      <dgm:spPr/>
      <dgm:t>
        <a:bodyPr/>
        <a:lstStyle/>
        <a:p>
          <a:endParaRPr lang="fr-FR" sz="4000"/>
        </a:p>
      </dgm:t>
    </dgm:pt>
    <dgm:pt modelId="{51709F48-B020-4D0F-BD64-63578270EF03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 dirty="0" smtClean="0"/>
            <a:t>الآليات</a:t>
          </a:r>
          <a:endParaRPr lang="fr-FR" sz="2400" b="1" dirty="0"/>
        </a:p>
      </dgm:t>
    </dgm:pt>
    <dgm:pt modelId="{A906B36E-EA1C-4232-B3B2-7863F02BE865}" type="parTrans" cxnId="{A4081148-210E-42B1-B24F-ADF3CC4726C8}">
      <dgm:prSet/>
      <dgm:spPr/>
      <dgm:t>
        <a:bodyPr/>
        <a:lstStyle/>
        <a:p>
          <a:endParaRPr lang="fr-FR" sz="4000"/>
        </a:p>
      </dgm:t>
    </dgm:pt>
    <dgm:pt modelId="{5CBC62C5-FE6B-491B-B18B-770316082078}" type="sibTrans" cxnId="{A4081148-210E-42B1-B24F-ADF3CC4726C8}">
      <dgm:prSet/>
      <dgm:spPr/>
      <dgm:t>
        <a:bodyPr/>
        <a:lstStyle/>
        <a:p>
          <a:endParaRPr lang="fr-FR" sz="4000"/>
        </a:p>
      </dgm:t>
    </dgm:pt>
    <dgm:pt modelId="{FA54E191-F3F8-4D68-B29E-E728191B98CF}">
      <dgm:prSet phldrT="[Texte]" custT="1"/>
      <dgm:spPr>
        <a:ln>
          <a:noFill/>
        </a:ln>
      </dgm:spPr>
      <dgm:t>
        <a:bodyPr/>
        <a:lstStyle/>
        <a:p>
          <a:pPr algn="r"/>
          <a:r>
            <a:rPr lang="ar-SA" sz="1600" b="1" dirty="0" smtClean="0"/>
            <a:t>تحديد الحاجيات من التكوين والرفع من القدرات </a:t>
          </a:r>
          <a:endParaRPr lang="fr-FR" sz="1600" b="1" dirty="0"/>
        </a:p>
      </dgm:t>
    </dgm:pt>
    <dgm:pt modelId="{6BB3B1CF-ED83-4215-B4DC-70BF4B610260}" type="parTrans" cxnId="{3C27BC0C-6A88-4087-A1DA-9AE67298E470}">
      <dgm:prSet/>
      <dgm:spPr/>
      <dgm:t>
        <a:bodyPr/>
        <a:lstStyle/>
        <a:p>
          <a:endParaRPr lang="fr-FR" sz="4000"/>
        </a:p>
      </dgm:t>
    </dgm:pt>
    <dgm:pt modelId="{3E43F172-78AC-4C1F-B325-B2B14944B3AF}" type="sibTrans" cxnId="{3C27BC0C-6A88-4087-A1DA-9AE67298E470}">
      <dgm:prSet/>
      <dgm:spPr/>
      <dgm:t>
        <a:bodyPr/>
        <a:lstStyle/>
        <a:p>
          <a:endParaRPr lang="fr-FR" sz="4000"/>
        </a:p>
      </dgm:t>
    </dgm:pt>
    <dgm:pt modelId="{737AB390-0E9A-4B4B-9518-D74479942F51}">
      <dgm:prSet phldrT="[Texte]" custT="1"/>
      <dgm:spPr>
        <a:ln>
          <a:noFill/>
        </a:ln>
      </dgm:spPr>
      <dgm:t>
        <a:bodyPr/>
        <a:lstStyle/>
        <a:p>
          <a:pPr algn="r"/>
          <a:r>
            <a:rPr lang="ar-SA" sz="1600" b="1" dirty="0" smtClean="0"/>
            <a:t> تحديد مواطن الضعف والقوة في بينة المنتخبين من مقترب الكفايات</a:t>
          </a:r>
          <a:endParaRPr lang="fr-FR" sz="1600" b="1" dirty="0"/>
        </a:p>
      </dgm:t>
    </dgm:pt>
    <dgm:pt modelId="{5A058A44-94BE-4D39-AE8B-8165A1A24F4E}" type="parTrans" cxnId="{F0DF0BEE-FF78-4267-BC14-F3A03FA6D785}">
      <dgm:prSet/>
      <dgm:spPr/>
      <dgm:t>
        <a:bodyPr/>
        <a:lstStyle/>
        <a:p>
          <a:endParaRPr lang="fr-FR" sz="4000"/>
        </a:p>
      </dgm:t>
    </dgm:pt>
    <dgm:pt modelId="{B55427F3-0AAA-467A-983F-E23DE0454C73}" type="sibTrans" cxnId="{F0DF0BEE-FF78-4267-BC14-F3A03FA6D785}">
      <dgm:prSet/>
      <dgm:spPr/>
      <dgm:t>
        <a:bodyPr/>
        <a:lstStyle/>
        <a:p>
          <a:endParaRPr lang="fr-FR" sz="4000"/>
        </a:p>
      </dgm:t>
    </dgm:pt>
    <dgm:pt modelId="{9411FBD9-10FB-48A4-ACED-2CB6246FD9DB}">
      <dgm:prSet phldrT="[Texte]" custT="1"/>
      <dgm:spPr>
        <a:ln>
          <a:noFill/>
        </a:ln>
      </dgm:spPr>
      <dgm:t>
        <a:bodyPr/>
        <a:lstStyle/>
        <a:p>
          <a:pPr algn="r"/>
          <a:r>
            <a:rPr lang="ar-SA" sz="1600" b="1" dirty="0" smtClean="0"/>
            <a:t>بسط الإمكانيات المتاحة  لتفعيل الحق في التكوين </a:t>
          </a:r>
          <a:endParaRPr lang="fr-FR" sz="1600" b="1" dirty="0"/>
        </a:p>
      </dgm:t>
    </dgm:pt>
    <dgm:pt modelId="{8164E04F-7995-4CEF-BB2E-D30E1F6664B5}" type="parTrans" cxnId="{39E9F713-8785-4F44-9516-B89D5E835C63}">
      <dgm:prSet/>
      <dgm:spPr/>
      <dgm:t>
        <a:bodyPr/>
        <a:lstStyle/>
        <a:p>
          <a:endParaRPr lang="fr-FR" sz="4000"/>
        </a:p>
      </dgm:t>
    </dgm:pt>
    <dgm:pt modelId="{C572EE73-87FD-49F1-B00C-B599B5789B33}" type="sibTrans" cxnId="{39E9F713-8785-4F44-9516-B89D5E835C63}">
      <dgm:prSet/>
      <dgm:spPr/>
      <dgm:t>
        <a:bodyPr/>
        <a:lstStyle/>
        <a:p>
          <a:endParaRPr lang="fr-FR" sz="4000"/>
        </a:p>
      </dgm:t>
    </dgm:pt>
    <dgm:pt modelId="{55FDB401-DAEF-4B79-B21F-8CF2E3FF1F84}">
      <dgm:prSet phldrT="[Texte]" custT="1"/>
      <dgm:spPr>
        <a:ln>
          <a:noFill/>
        </a:ln>
      </dgm:spPr>
      <dgm:t>
        <a:bodyPr/>
        <a:lstStyle/>
        <a:p>
          <a:pPr algn="r" rtl="1"/>
          <a:r>
            <a:rPr lang="ar-SA" sz="2400" b="1" dirty="0" smtClean="0"/>
            <a:t>التحليل الميداني</a:t>
          </a:r>
        </a:p>
      </dgm:t>
    </dgm:pt>
    <dgm:pt modelId="{F8FA469B-34BD-43ED-ACBC-EB260B3846D0}" type="parTrans" cxnId="{0FE57FE5-03A2-44E6-9949-D1ACBBE82285}">
      <dgm:prSet/>
      <dgm:spPr/>
      <dgm:t>
        <a:bodyPr/>
        <a:lstStyle/>
        <a:p>
          <a:endParaRPr lang="fr-FR" sz="4000"/>
        </a:p>
      </dgm:t>
    </dgm:pt>
    <dgm:pt modelId="{A74AAA2C-F4B1-4910-ADDA-04CDDD64E023}" type="sibTrans" cxnId="{0FE57FE5-03A2-44E6-9949-D1ACBBE82285}">
      <dgm:prSet/>
      <dgm:spPr/>
      <dgm:t>
        <a:bodyPr/>
        <a:lstStyle/>
        <a:p>
          <a:endParaRPr lang="fr-FR" sz="4000"/>
        </a:p>
      </dgm:t>
    </dgm:pt>
    <dgm:pt modelId="{950A6A32-823C-4BBA-BADE-71D09DBDDFE2}" type="pres">
      <dgm:prSet presAssocID="{B9B214F4-CCC3-4782-9B15-B04EF5024A9C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03235D7-85B9-40CA-A4B2-9D1C6C5AD8CA}" type="pres">
      <dgm:prSet presAssocID="{03200CD7-4019-4AE8-A405-B3856A4438C4}" presName="root" presStyleCnt="0"/>
      <dgm:spPr/>
    </dgm:pt>
    <dgm:pt modelId="{4D788FAA-B30E-4445-844F-CD115D80ABB7}" type="pres">
      <dgm:prSet presAssocID="{03200CD7-4019-4AE8-A405-B3856A4438C4}" presName="rootComposite" presStyleCnt="0"/>
      <dgm:spPr/>
    </dgm:pt>
    <dgm:pt modelId="{91BC6D3E-8606-4A13-B01A-D3F67794E4DE}" type="pres">
      <dgm:prSet presAssocID="{03200CD7-4019-4AE8-A405-B3856A4438C4}" presName="rootText" presStyleLbl="node1" presStyleIdx="0" presStyleCnt="3" custFlipHor="1" custScaleX="225149" custLinFactY="-38600" custLinFactNeighborX="-4720" custLinFactNeighborY="-100000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F912A866-D17F-423E-B76D-3817FE60D5A2}" type="pres">
      <dgm:prSet presAssocID="{03200CD7-4019-4AE8-A405-B3856A4438C4}" presName="rootConnector" presStyleLbl="node1" presStyleIdx="0" presStyleCnt="3"/>
      <dgm:spPr/>
      <dgm:t>
        <a:bodyPr/>
        <a:lstStyle/>
        <a:p>
          <a:endParaRPr lang="fr-FR"/>
        </a:p>
      </dgm:t>
    </dgm:pt>
    <dgm:pt modelId="{D02D504E-617C-4D13-AEC4-C293A7B2ACC1}" type="pres">
      <dgm:prSet presAssocID="{03200CD7-4019-4AE8-A405-B3856A4438C4}" presName="childShape" presStyleCnt="0"/>
      <dgm:spPr/>
    </dgm:pt>
    <dgm:pt modelId="{28109CE5-6FEA-4F7B-812D-658154106993}" type="pres">
      <dgm:prSet presAssocID="{6BB3B1CF-ED83-4215-B4DC-70BF4B610260}" presName="Name13" presStyleLbl="parChTrans1D2" presStyleIdx="0" presStyleCnt="6"/>
      <dgm:spPr/>
      <dgm:t>
        <a:bodyPr/>
        <a:lstStyle/>
        <a:p>
          <a:endParaRPr lang="fr-FR"/>
        </a:p>
      </dgm:t>
    </dgm:pt>
    <dgm:pt modelId="{2F8400AE-10B3-4271-906D-139F6BF49705}" type="pres">
      <dgm:prSet presAssocID="{FA54E191-F3F8-4D68-B29E-E728191B98CF}" presName="childText" presStyleLbl="bgAcc1" presStyleIdx="0" presStyleCnt="6" custScaleX="236439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45A8C4-4E08-4C82-8153-9370A8E7BE3E}" type="pres">
      <dgm:prSet presAssocID="{5A058A44-94BE-4D39-AE8B-8165A1A24F4E}" presName="Name13" presStyleLbl="parChTrans1D2" presStyleIdx="1" presStyleCnt="6"/>
      <dgm:spPr/>
      <dgm:t>
        <a:bodyPr/>
        <a:lstStyle/>
        <a:p>
          <a:endParaRPr lang="fr-FR"/>
        </a:p>
      </dgm:t>
    </dgm:pt>
    <dgm:pt modelId="{49CA6F12-D6BB-4187-8E66-8C80E7E035E8}" type="pres">
      <dgm:prSet presAssocID="{737AB390-0E9A-4B4B-9518-D74479942F51}" presName="childText" presStyleLbl="bgAcc1" presStyleIdx="1" presStyleCnt="6" custScaleX="236439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27BA01-74B4-4052-9738-725EF1503564}" type="pres">
      <dgm:prSet presAssocID="{8164E04F-7995-4CEF-BB2E-D30E1F6664B5}" presName="Name13" presStyleLbl="parChTrans1D2" presStyleIdx="2" presStyleCnt="6"/>
      <dgm:spPr/>
      <dgm:t>
        <a:bodyPr/>
        <a:lstStyle/>
        <a:p>
          <a:endParaRPr lang="fr-FR"/>
        </a:p>
      </dgm:t>
    </dgm:pt>
    <dgm:pt modelId="{31B9EA86-1A2D-4E21-86B8-88DC8944A6BE}" type="pres">
      <dgm:prSet presAssocID="{9411FBD9-10FB-48A4-ACED-2CB6246FD9DB}" presName="childText" presStyleLbl="bgAcc1" presStyleIdx="2" presStyleCnt="6" custScaleX="236439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CB17C-35A3-460A-B20C-86BD8DEB8EFE}" type="pres">
      <dgm:prSet presAssocID="{51709F48-B020-4D0F-BD64-63578270EF03}" presName="root" presStyleCnt="0"/>
      <dgm:spPr/>
    </dgm:pt>
    <dgm:pt modelId="{595F187C-23CB-41E4-AD98-DB94F77B7AE0}" type="pres">
      <dgm:prSet presAssocID="{51709F48-B020-4D0F-BD64-63578270EF03}" presName="rootComposite" presStyleCnt="0"/>
      <dgm:spPr/>
    </dgm:pt>
    <dgm:pt modelId="{8ADEC487-9847-42EC-8EF2-2E6BCB9864FF}" type="pres">
      <dgm:prSet presAssocID="{51709F48-B020-4D0F-BD64-63578270EF03}" presName="rootText" presStyleLbl="node1" presStyleIdx="1" presStyleCnt="3" custFlipHor="1" custScaleX="225149" custLinFactY="-38600" custLinFactNeighborX="-4720" custLinFactNeighborY="-100000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DDE49AC7-5D40-452D-A9D3-7C60A9450A80}" type="pres">
      <dgm:prSet presAssocID="{51709F48-B020-4D0F-BD64-63578270EF03}" presName="rootConnector" presStyleLbl="node1" presStyleIdx="1" presStyleCnt="3"/>
      <dgm:spPr/>
      <dgm:t>
        <a:bodyPr/>
        <a:lstStyle/>
        <a:p>
          <a:endParaRPr lang="fr-FR"/>
        </a:p>
      </dgm:t>
    </dgm:pt>
    <dgm:pt modelId="{9C53C83C-0B5B-4CE1-A5A2-715F75B80E05}" type="pres">
      <dgm:prSet presAssocID="{51709F48-B020-4D0F-BD64-63578270EF03}" presName="childShape" presStyleCnt="0"/>
      <dgm:spPr/>
    </dgm:pt>
    <dgm:pt modelId="{7291D5F8-E70D-495B-BE71-5FC219FC4C9F}" type="pres">
      <dgm:prSet presAssocID="{7343BEDD-0F56-4260-850C-862B56E203E2}" presName="Name13" presStyleLbl="parChTrans1D2" presStyleIdx="3" presStyleCnt="6"/>
      <dgm:spPr/>
      <dgm:t>
        <a:bodyPr/>
        <a:lstStyle/>
        <a:p>
          <a:endParaRPr lang="fr-FR"/>
        </a:p>
      </dgm:t>
    </dgm:pt>
    <dgm:pt modelId="{A4EC2771-D50A-4F3E-8BF1-22F639C11B40}" type="pres">
      <dgm:prSet presAssocID="{8463D067-11FA-488E-8AFD-077CB8E878A0}" presName="childText" presStyleLbl="bgAcc1" presStyleIdx="3" presStyleCnt="6" custScaleX="236439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6E0829-EC02-4080-9CE3-5D55E46F3A2F}" type="pres">
      <dgm:prSet presAssocID="{F8FA469B-34BD-43ED-ACBC-EB260B3846D0}" presName="Name13" presStyleLbl="parChTrans1D2" presStyleIdx="4" presStyleCnt="6"/>
      <dgm:spPr/>
      <dgm:t>
        <a:bodyPr/>
        <a:lstStyle/>
        <a:p>
          <a:endParaRPr lang="fr-FR"/>
        </a:p>
      </dgm:t>
    </dgm:pt>
    <dgm:pt modelId="{FBA573EA-4E59-4EA9-AFE9-10C1407330F2}" type="pres">
      <dgm:prSet presAssocID="{55FDB401-DAEF-4B79-B21F-8CF2E3FF1F84}" presName="childText" presStyleLbl="bgAcc1" presStyleIdx="4" presStyleCnt="6" custScaleX="236439" custScaleY="162001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60E495-27D1-4060-A442-A7EF82D0AC50}" type="pres">
      <dgm:prSet presAssocID="{2B0AAE3C-81C1-4BAA-B05E-448D5157F078}" presName="root" presStyleCnt="0"/>
      <dgm:spPr/>
    </dgm:pt>
    <dgm:pt modelId="{F2F63CBD-0265-4691-9913-2C50C0C1EE4D}" type="pres">
      <dgm:prSet presAssocID="{2B0AAE3C-81C1-4BAA-B05E-448D5157F078}" presName="rootComposite" presStyleCnt="0"/>
      <dgm:spPr/>
    </dgm:pt>
    <dgm:pt modelId="{BB572B25-DA79-44D5-AFAD-167BE4E28298}" type="pres">
      <dgm:prSet presAssocID="{2B0AAE3C-81C1-4BAA-B05E-448D5157F078}" presName="rootText" presStyleLbl="node1" presStyleIdx="2" presStyleCnt="3" custFlipHor="1" custScaleX="225149" custLinFactY="-38600" custLinFactNeighborX="-4720" custLinFactNeighborY="-100000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3715E170-D877-48F1-8139-AF7DBB8353BB}" type="pres">
      <dgm:prSet presAssocID="{2B0AAE3C-81C1-4BAA-B05E-448D5157F078}" presName="rootConnector" presStyleLbl="node1" presStyleIdx="2" presStyleCnt="3"/>
      <dgm:spPr/>
      <dgm:t>
        <a:bodyPr/>
        <a:lstStyle/>
        <a:p>
          <a:endParaRPr lang="fr-FR"/>
        </a:p>
      </dgm:t>
    </dgm:pt>
    <dgm:pt modelId="{E81F36E3-5734-4636-84FD-563251F9CF05}" type="pres">
      <dgm:prSet presAssocID="{2B0AAE3C-81C1-4BAA-B05E-448D5157F078}" presName="childShape" presStyleCnt="0"/>
      <dgm:spPr/>
    </dgm:pt>
    <dgm:pt modelId="{5CD103DD-2F1A-44EF-9B04-91F2671AA194}" type="pres">
      <dgm:prSet presAssocID="{D9D7CDA2-EAF3-45E5-9080-1A1BAA895779}" presName="Name13" presStyleLbl="parChTrans1D2" presStyleIdx="5" presStyleCnt="6"/>
      <dgm:spPr/>
      <dgm:t>
        <a:bodyPr/>
        <a:lstStyle/>
        <a:p>
          <a:endParaRPr lang="fr-FR"/>
        </a:p>
      </dgm:t>
    </dgm:pt>
    <dgm:pt modelId="{085EB0F0-7363-40CC-A183-21E3F1666C3F}" type="pres">
      <dgm:prSet presAssocID="{0B671459-E045-4C6F-A5AE-3047E0E02F03}" presName="childText" presStyleLbl="bgAcc1" presStyleIdx="5" presStyleCnt="6" custScaleX="236439" custLinFactY="-4109" custLinFactNeighborX="-291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0DF0BEE-FF78-4267-BC14-F3A03FA6D785}" srcId="{03200CD7-4019-4AE8-A405-B3856A4438C4}" destId="{737AB390-0E9A-4B4B-9518-D74479942F51}" srcOrd="1" destOrd="0" parTransId="{5A058A44-94BE-4D39-AE8B-8165A1A24F4E}" sibTransId="{B55427F3-0AAA-467A-983F-E23DE0454C73}"/>
    <dgm:cxn modelId="{8B210508-DE83-49F8-B50F-3D28F617B9DF}" srcId="{B9B214F4-CCC3-4782-9B15-B04EF5024A9C}" destId="{2B0AAE3C-81C1-4BAA-B05E-448D5157F078}" srcOrd="2" destOrd="0" parTransId="{9333C90D-51A9-4995-93EE-930732B0BDB2}" sibTransId="{CBD79E23-225A-4955-BCE4-41CFE2CA6CC4}"/>
    <dgm:cxn modelId="{5F1A3343-E6FB-47F3-B913-59719708B1E9}" type="presOf" srcId="{737AB390-0E9A-4B4B-9518-D74479942F51}" destId="{49CA6F12-D6BB-4187-8E66-8C80E7E035E8}" srcOrd="0" destOrd="0" presId="urn:microsoft.com/office/officeart/2005/8/layout/hierarchy3"/>
    <dgm:cxn modelId="{7D47D6EC-4FBE-4660-83BD-AEE3923557DC}" srcId="{51709F48-B020-4D0F-BD64-63578270EF03}" destId="{8463D067-11FA-488E-8AFD-077CB8E878A0}" srcOrd="0" destOrd="0" parTransId="{7343BEDD-0F56-4260-850C-862B56E203E2}" sibTransId="{988923F6-AE19-4FF6-9037-2F71DB20F5B5}"/>
    <dgm:cxn modelId="{16BD864A-3D79-4E1D-9BD1-2E658DCFA74D}" type="presOf" srcId="{D9D7CDA2-EAF3-45E5-9080-1A1BAA895779}" destId="{5CD103DD-2F1A-44EF-9B04-91F2671AA194}" srcOrd="0" destOrd="0" presId="urn:microsoft.com/office/officeart/2005/8/layout/hierarchy3"/>
    <dgm:cxn modelId="{47926024-DD08-4BE2-9E4E-F4787991B136}" type="presOf" srcId="{51709F48-B020-4D0F-BD64-63578270EF03}" destId="{8ADEC487-9847-42EC-8EF2-2E6BCB9864FF}" srcOrd="0" destOrd="0" presId="urn:microsoft.com/office/officeart/2005/8/layout/hierarchy3"/>
    <dgm:cxn modelId="{DD597C9E-3DF6-4E19-9D9A-8BB05F1CBC95}" type="presOf" srcId="{2B0AAE3C-81C1-4BAA-B05E-448D5157F078}" destId="{3715E170-D877-48F1-8139-AF7DBB8353BB}" srcOrd="1" destOrd="0" presId="urn:microsoft.com/office/officeart/2005/8/layout/hierarchy3"/>
    <dgm:cxn modelId="{9CD5C0CF-4B10-4E2E-8D13-F78BC1CE4869}" type="presOf" srcId="{51709F48-B020-4D0F-BD64-63578270EF03}" destId="{DDE49AC7-5D40-452D-A9D3-7C60A9450A80}" srcOrd="1" destOrd="0" presId="urn:microsoft.com/office/officeart/2005/8/layout/hierarchy3"/>
    <dgm:cxn modelId="{C4FF2525-5F8B-4216-BBB4-79E549172B8F}" type="presOf" srcId="{9411FBD9-10FB-48A4-ACED-2CB6246FD9DB}" destId="{31B9EA86-1A2D-4E21-86B8-88DC8944A6BE}" srcOrd="0" destOrd="0" presId="urn:microsoft.com/office/officeart/2005/8/layout/hierarchy3"/>
    <dgm:cxn modelId="{51672E4F-4AAC-487D-944F-0911CEFF463E}" type="presOf" srcId="{03200CD7-4019-4AE8-A405-B3856A4438C4}" destId="{F912A866-D17F-423E-B76D-3817FE60D5A2}" srcOrd="1" destOrd="0" presId="urn:microsoft.com/office/officeart/2005/8/layout/hierarchy3"/>
    <dgm:cxn modelId="{CA1B6198-BAD4-4359-9CE2-28FAAEFE4E3F}" type="presOf" srcId="{7343BEDD-0F56-4260-850C-862B56E203E2}" destId="{7291D5F8-E70D-495B-BE71-5FC219FC4C9F}" srcOrd="0" destOrd="0" presId="urn:microsoft.com/office/officeart/2005/8/layout/hierarchy3"/>
    <dgm:cxn modelId="{0FE57FE5-03A2-44E6-9949-D1ACBBE82285}" srcId="{51709F48-B020-4D0F-BD64-63578270EF03}" destId="{55FDB401-DAEF-4B79-B21F-8CF2E3FF1F84}" srcOrd="1" destOrd="0" parTransId="{F8FA469B-34BD-43ED-ACBC-EB260B3846D0}" sibTransId="{A74AAA2C-F4B1-4910-ADDA-04CDDD64E023}"/>
    <dgm:cxn modelId="{CFBFE27B-F45D-497F-AA58-6C2D0DC436BB}" type="presOf" srcId="{03200CD7-4019-4AE8-A405-B3856A4438C4}" destId="{91BC6D3E-8606-4A13-B01A-D3F67794E4DE}" srcOrd="0" destOrd="0" presId="urn:microsoft.com/office/officeart/2005/8/layout/hierarchy3"/>
    <dgm:cxn modelId="{C5C7CBD6-7036-4BAA-8085-7A88A0291646}" type="presOf" srcId="{FA54E191-F3F8-4D68-B29E-E728191B98CF}" destId="{2F8400AE-10B3-4271-906D-139F6BF49705}" srcOrd="0" destOrd="0" presId="urn:microsoft.com/office/officeart/2005/8/layout/hierarchy3"/>
    <dgm:cxn modelId="{97A9EF43-82D3-49E1-8B8B-B10A517EACCD}" type="presOf" srcId="{2B0AAE3C-81C1-4BAA-B05E-448D5157F078}" destId="{BB572B25-DA79-44D5-AFAD-167BE4E28298}" srcOrd="0" destOrd="0" presId="urn:microsoft.com/office/officeart/2005/8/layout/hierarchy3"/>
    <dgm:cxn modelId="{A4081148-210E-42B1-B24F-ADF3CC4726C8}" srcId="{B9B214F4-CCC3-4782-9B15-B04EF5024A9C}" destId="{51709F48-B020-4D0F-BD64-63578270EF03}" srcOrd="1" destOrd="0" parTransId="{A906B36E-EA1C-4232-B3B2-7863F02BE865}" sibTransId="{5CBC62C5-FE6B-491B-B18B-770316082078}"/>
    <dgm:cxn modelId="{39E9F713-8785-4F44-9516-B89D5E835C63}" srcId="{03200CD7-4019-4AE8-A405-B3856A4438C4}" destId="{9411FBD9-10FB-48A4-ACED-2CB6246FD9DB}" srcOrd="2" destOrd="0" parTransId="{8164E04F-7995-4CEF-BB2E-D30E1F6664B5}" sibTransId="{C572EE73-87FD-49F1-B00C-B599B5789B33}"/>
    <dgm:cxn modelId="{1E33F489-6763-42C8-B94D-460DC490AD3A}" type="presOf" srcId="{B9B214F4-CCC3-4782-9B15-B04EF5024A9C}" destId="{950A6A32-823C-4BBA-BADE-71D09DBDDFE2}" srcOrd="0" destOrd="0" presId="urn:microsoft.com/office/officeart/2005/8/layout/hierarchy3"/>
    <dgm:cxn modelId="{A81EC694-BFDA-4779-A3FB-F29D149F18AF}" srcId="{B9B214F4-CCC3-4782-9B15-B04EF5024A9C}" destId="{03200CD7-4019-4AE8-A405-B3856A4438C4}" srcOrd="0" destOrd="0" parTransId="{4C883AE7-4794-4EEE-9815-CB3BD70790C6}" sibTransId="{21BCC328-5B07-44BD-845F-0C2E60C507F1}"/>
    <dgm:cxn modelId="{E01E492A-1BE0-4B37-AAAC-9E6F88B4B7EF}" type="presOf" srcId="{0B671459-E045-4C6F-A5AE-3047E0E02F03}" destId="{085EB0F0-7363-40CC-A183-21E3F1666C3F}" srcOrd="0" destOrd="0" presId="urn:microsoft.com/office/officeart/2005/8/layout/hierarchy3"/>
    <dgm:cxn modelId="{BF23CFB0-22D8-4D22-AD97-F06E294BAF6B}" type="presOf" srcId="{8463D067-11FA-488E-8AFD-077CB8E878A0}" destId="{A4EC2771-D50A-4F3E-8BF1-22F639C11B40}" srcOrd="0" destOrd="0" presId="urn:microsoft.com/office/officeart/2005/8/layout/hierarchy3"/>
    <dgm:cxn modelId="{B8E555C0-379C-4774-8EA9-EDEA889D2E18}" type="presOf" srcId="{6BB3B1CF-ED83-4215-B4DC-70BF4B610260}" destId="{28109CE5-6FEA-4F7B-812D-658154106993}" srcOrd="0" destOrd="0" presId="urn:microsoft.com/office/officeart/2005/8/layout/hierarchy3"/>
    <dgm:cxn modelId="{FF31D0A8-EDBC-465E-8F78-3AA134489221}" srcId="{2B0AAE3C-81C1-4BAA-B05E-448D5157F078}" destId="{0B671459-E045-4C6F-A5AE-3047E0E02F03}" srcOrd="0" destOrd="0" parTransId="{D9D7CDA2-EAF3-45E5-9080-1A1BAA895779}" sibTransId="{DD585ABB-C941-4212-B75A-F34629B23ACE}"/>
    <dgm:cxn modelId="{C4C0831D-0D63-47FB-92B2-3F16FC7D96D8}" type="presOf" srcId="{F8FA469B-34BD-43ED-ACBC-EB260B3846D0}" destId="{4E6E0829-EC02-4080-9CE3-5D55E46F3A2F}" srcOrd="0" destOrd="0" presId="urn:microsoft.com/office/officeart/2005/8/layout/hierarchy3"/>
    <dgm:cxn modelId="{33A6AB0E-60BF-4B95-A5D3-B54C04937E22}" type="presOf" srcId="{5A058A44-94BE-4D39-AE8B-8165A1A24F4E}" destId="{F745A8C4-4E08-4C82-8153-9370A8E7BE3E}" srcOrd="0" destOrd="0" presId="urn:microsoft.com/office/officeart/2005/8/layout/hierarchy3"/>
    <dgm:cxn modelId="{3C27BC0C-6A88-4087-A1DA-9AE67298E470}" srcId="{03200CD7-4019-4AE8-A405-B3856A4438C4}" destId="{FA54E191-F3F8-4D68-B29E-E728191B98CF}" srcOrd="0" destOrd="0" parTransId="{6BB3B1CF-ED83-4215-B4DC-70BF4B610260}" sibTransId="{3E43F172-78AC-4C1F-B325-B2B14944B3AF}"/>
    <dgm:cxn modelId="{6C330EC6-C2F2-4CDD-89F7-302F88397AE6}" type="presOf" srcId="{8164E04F-7995-4CEF-BB2E-D30E1F6664B5}" destId="{B227BA01-74B4-4052-9738-725EF1503564}" srcOrd="0" destOrd="0" presId="urn:microsoft.com/office/officeart/2005/8/layout/hierarchy3"/>
    <dgm:cxn modelId="{4D5AA3E3-8690-4BC0-A3BF-04DC412BFD44}" type="presOf" srcId="{55FDB401-DAEF-4B79-B21F-8CF2E3FF1F84}" destId="{FBA573EA-4E59-4EA9-AFE9-10C1407330F2}" srcOrd="0" destOrd="0" presId="urn:microsoft.com/office/officeart/2005/8/layout/hierarchy3"/>
    <dgm:cxn modelId="{31CC9420-61E6-4394-BD2D-61D0B57624A9}" type="presParOf" srcId="{950A6A32-823C-4BBA-BADE-71D09DBDDFE2}" destId="{D03235D7-85B9-40CA-A4B2-9D1C6C5AD8CA}" srcOrd="0" destOrd="0" presId="urn:microsoft.com/office/officeart/2005/8/layout/hierarchy3"/>
    <dgm:cxn modelId="{09698705-9512-4882-AA0F-B181362DD133}" type="presParOf" srcId="{D03235D7-85B9-40CA-A4B2-9D1C6C5AD8CA}" destId="{4D788FAA-B30E-4445-844F-CD115D80ABB7}" srcOrd="0" destOrd="0" presId="urn:microsoft.com/office/officeart/2005/8/layout/hierarchy3"/>
    <dgm:cxn modelId="{29D11EF3-6F9B-46AF-9283-36E41E0B431B}" type="presParOf" srcId="{4D788FAA-B30E-4445-844F-CD115D80ABB7}" destId="{91BC6D3E-8606-4A13-B01A-D3F67794E4DE}" srcOrd="0" destOrd="0" presId="urn:microsoft.com/office/officeart/2005/8/layout/hierarchy3"/>
    <dgm:cxn modelId="{67C3382B-B153-4BB4-A901-6791B7700D99}" type="presParOf" srcId="{4D788FAA-B30E-4445-844F-CD115D80ABB7}" destId="{F912A866-D17F-423E-B76D-3817FE60D5A2}" srcOrd="1" destOrd="0" presId="urn:microsoft.com/office/officeart/2005/8/layout/hierarchy3"/>
    <dgm:cxn modelId="{3C016072-7AB7-4EFE-984E-31AA1C4EE31D}" type="presParOf" srcId="{D03235D7-85B9-40CA-A4B2-9D1C6C5AD8CA}" destId="{D02D504E-617C-4D13-AEC4-C293A7B2ACC1}" srcOrd="1" destOrd="0" presId="urn:microsoft.com/office/officeart/2005/8/layout/hierarchy3"/>
    <dgm:cxn modelId="{96B2CE94-1895-4D33-A791-E87DE32585E0}" type="presParOf" srcId="{D02D504E-617C-4D13-AEC4-C293A7B2ACC1}" destId="{28109CE5-6FEA-4F7B-812D-658154106993}" srcOrd="0" destOrd="0" presId="urn:microsoft.com/office/officeart/2005/8/layout/hierarchy3"/>
    <dgm:cxn modelId="{F9052596-885D-48FA-899F-B3FEBBB93303}" type="presParOf" srcId="{D02D504E-617C-4D13-AEC4-C293A7B2ACC1}" destId="{2F8400AE-10B3-4271-906D-139F6BF49705}" srcOrd="1" destOrd="0" presId="urn:microsoft.com/office/officeart/2005/8/layout/hierarchy3"/>
    <dgm:cxn modelId="{6FF8D0A4-77FC-41C5-B92F-CA553F74EE9B}" type="presParOf" srcId="{D02D504E-617C-4D13-AEC4-C293A7B2ACC1}" destId="{F745A8C4-4E08-4C82-8153-9370A8E7BE3E}" srcOrd="2" destOrd="0" presId="urn:microsoft.com/office/officeart/2005/8/layout/hierarchy3"/>
    <dgm:cxn modelId="{8782AA88-C00B-4341-9E76-60B877129DED}" type="presParOf" srcId="{D02D504E-617C-4D13-AEC4-C293A7B2ACC1}" destId="{49CA6F12-D6BB-4187-8E66-8C80E7E035E8}" srcOrd="3" destOrd="0" presId="urn:microsoft.com/office/officeart/2005/8/layout/hierarchy3"/>
    <dgm:cxn modelId="{08FCCEFB-CF2E-4E73-A7CC-FD360F61515D}" type="presParOf" srcId="{D02D504E-617C-4D13-AEC4-C293A7B2ACC1}" destId="{B227BA01-74B4-4052-9738-725EF1503564}" srcOrd="4" destOrd="0" presId="urn:microsoft.com/office/officeart/2005/8/layout/hierarchy3"/>
    <dgm:cxn modelId="{27743BA7-78E4-4B85-B665-6A34F3ED1D7D}" type="presParOf" srcId="{D02D504E-617C-4D13-AEC4-C293A7B2ACC1}" destId="{31B9EA86-1A2D-4E21-86B8-88DC8944A6BE}" srcOrd="5" destOrd="0" presId="urn:microsoft.com/office/officeart/2005/8/layout/hierarchy3"/>
    <dgm:cxn modelId="{F5954A06-7D4E-49FF-BE4A-2C056CEFD581}" type="presParOf" srcId="{950A6A32-823C-4BBA-BADE-71D09DBDDFE2}" destId="{FB6CB17C-35A3-460A-B20C-86BD8DEB8EFE}" srcOrd="1" destOrd="0" presId="urn:microsoft.com/office/officeart/2005/8/layout/hierarchy3"/>
    <dgm:cxn modelId="{090E71DB-3361-4848-83E1-1056EAE8AB68}" type="presParOf" srcId="{FB6CB17C-35A3-460A-B20C-86BD8DEB8EFE}" destId="{595F187C-23CB-41E4-AD98-DB94F77B7AE0}" srcOrd="0" destOrd="0" presId="urn:microsoft.com/office/officeart/2005/8/layout/hierarchy3"/>
    <dgm:cxn modelId="{0E614C18-C1A3-40C0-A488-24DF3C6D946D}" type="presParOf" srcId="{595F187C-23CB-41E4-AD98-DB94F77B7AE0}" destId="{8ADEC487-9847-42EC-8EF2-2E6BCB9864FF}" srcOrd="0" destOrd="0" presId="urn:microsoft.com/office/officeart/2005/8/layout/hierarchy3"/>
    <dgm:cxn modelId="{4E48706C-EEFB-460A-81B7-DFA911048BA1}" type="presParOf" srcId="{595F187C-23CB-41E4-AD98-DB94F77B7AE0}" destId="{DDE49AC7-5D40-452D-A9D3-7C60A9450A80}" srcOrd="1" destOrd="0" presId="urn:microsoft.com/office/officeart/2005/8/layout/hierarchy3"/>
    <dgm:cxn modelId="{8F18D578-40F4-4324-8E8C-97B896E8C3AB}" type="presParOf" srcId="{FB6CB17C-35A3-460A-B20C-86BD8DEB8EFE}" destId="{9C53C83C-0B5B-4CE1-A5A2-715F75B80E05}" srcOrd="1" destOrd="0" presId="urn:microsoft.com/office/officeart/2005/8/layout/hierarchy3"/>
    <dgm:cxn modelId="{1279CA35-00E9-483E-B34F-308F127C7B49}" type="presParOf" srcId="{9C53C83C-0B5B-4CE1-A5A2-715F75B80E05}" destId="{7291D5F8-E70D-495B-BE71-5FC219FC4C9F}" srcOrd="0" destOrd="0" presId="urn:microsoft.com/office/officeart/2005/8/layout/hierarchy3"/>
    <dgm:cxn modelId="{0E09CA2A-01E9-4FE7-85DA-6452CC36AE19}" type="presParOf" srcId="{9C53C83C-0B5B-4CE1-A5A2-715F75B80E05}" destId="{A4EC2771-D50A-4F3E-8BF1-22F639C11B40}" srcOrd="1" destOrd="0" presId="urn:microsoft.com/office/officeart/2005/8/layout/hierarchy3"/>
    <dgm:cxn modelId="{20E72666-F8B7-4E8D-86FF-FBB45D951E70}" type="presParOf" srcId="{9C53C83C-0B5B-4CE1-A5A2-715F75B80E05}" destId="{4E6E0829-EC02-4080-9CE3-5D55E46F3A2F}" srcOrd="2" destOrd="0" presId="urn:microsoft.com/office/officeart/2005/8/layout/hierarchy3"/>
    <dgm:cxn modelId="{521FEC2D-F041-4C30-8440-A4CC09FC0A67}" type="presParOf" srcId="{9C53C83C-0B5B-4CE1-A5A2-715F75B80E05}" destId="{FBA573EA-4E59-4EA9-AFE9-10C1407330F2}" srcOrd="3" destOrd="0" presId="urn:microsoft.com/office/officeart/2005/8/layout/hierarchy3"/>
    <dgm:cxn modelId="{43F778D1-8063-4E2F-A82D-760D0D7D7F7D}" type="presParOf" srcId="{950A6A32-823C-4BBA-BADE-71D09DBDDFE2}" destId="{D660E495-27D1-4060-A442-A7EF82D0AC50}" srcOrd="2" destOrd="0" presId="urn:microsoft.com/office/officeart/2005/8/layout/hierarchy3"/>
    <dgm:cxn modelId="{3FC63871-82DC-4362-ACEA-ABC6067BAA69}" type="presParOf" srcId="{D660E495-27D1-4060-A442-A7EF82D0AC50}" destId="{F2F63CBD-0265-4691-9913-2C50C0C1EE4D}" srcOrd="0" destOrd="0" presId="urn:microsoft.com/office/officeart/2005/8/layout/hierarchy3"/>
    <dgm:cxn modelId="{1DE11816-4963-4322-9E8E-5D65853268A0}" type="presParOf" srcId="{F2F63CBD-0265-4691-9913-2C50C0C1EE4D}" destId="{BB572B25-DA79-44D5-AFAD-167BE4E28298}" srcOrd="0" destOrd="0" presId="urn:microsoft.com/office/officeart/2005/8/layout/hierarchy3"/>
    <dgm:cxn modelId="{BBEDC8F8-441F-4C39-B194-6E90A32E36CF}" type="presParOf" srcId="{F2F63CBD-0265-4691-9913-2C50C0C1EE4D}" destId="{3715E170-D877-48F1-8139-AF7DBB8353BB}" srcOrd="1" destOrd="0" presId="urn:microsoft.com/office/officeart/2005/8/layout/hierarchy3"/>
    <dgm:cxn modelId="{7F84E376-7FF9-403A-A0C0-4C9B04B876FB}" type="presParOf" srcId="{D660E495-27D1-4060-A442-A7EF82D0AC50}" destId="{E81F36E3-5734-4636-84FD-563251F9CF05}" srcOrd="1" destOrd="0" presId="urn:microsoft.com/office/officeart/2005/8/layout/hierarchy3"/>
    <dgm:cxn modelId="{D5237B6A-CA6F-49CC-B51D-A92F01A4FA15}" type="presParOf" srcId="{E81F36E3-5734-4636-84FD-563251F9CF05}" destId="{5CD103DD-2F1A-44EF-9B04-91F2671AA194}" srcOrd="0" destOrd="0" presId="urn:microsoft.com/office/officeart/2005/8/layout/hierarchy3"/>
    <dgm:cxn modelId="{29F57837-5145-4EAE-A50A-2F4BE4E88544}" type="presParOf" srcId="{E81F36E3-5734-4636-84FD-563251F9CF05}" destId="{085EB0F0-7363-40CC-A183-21E3F1666C3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34F128A-800E-48C2-8FCE-12295666750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</dgm:pt>
    <dgm:pt modelId="{25083EBB-4A71-4F8C-9FDA-236A111A71EF}">
      <dgm:prSet phldrT="[Texte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د راسة وثائقية تحليلية للسياق القانوني والمؤسساتي</a:t>
          </a:r>
          <a:endParaRPr lang="fr-FR" sz="2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4C2B6E1-0410-4821-BD49-C27ADECD6585}" type="parTrans" cxnId="{E06BD248-B569-4240-B4F9-7AEC3344548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31A5BDE-2411-467C-9E3C-21F3BE9E90BD}" type="sibTrans" cxnId="{E06BD248-B569-4240-B4F9-7AEC3344548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CCAB3E2-688E-485F-8FB5-CE06CD9ABB61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1"/>
          <a:r>
            <a:rPr lang="fr-FR" sz="2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ar-SA" sz="2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دراسة توجهات المخططات والبرامج الاستراتيجية </a:t>
          </a:r>
        </a:p>
      </dgm:t>
    </dgm:pt>
    <dgm:pt modelId="{AC11F054-5A61-4EE3-A659-E7E4022A7470}" type="parTrans" cxnId="{15C17096-41FD-4760-9406-AAA2B5A615F0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A10A18B-74DC-4C9C-8C0E-8371BB129354}" type="sibTrans" cxnId="{15C17096-41FD-4760-9406-AAA2B5A615F0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91B36FE-659A-49FD-B7B0-99BB4D9C5263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1"/>
          <a:r>
            <a:rPr lang="ar-SA" sz="2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تحليل مهام الجماعات الترابية بمختلف مستوياتها</a:t>
          </a:r>
          <a:endParaRPr lang="fr-FR" sz="2400" dirty="0">
            <a:solidFill>
              <a:schemeClr val="accent6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7508652-AC59-42CA-8B32-F949DA7D756C}" type="sibTrans" cxnId="{55692D40-16B5-477A-A5F2-08FFD252C36B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4788B96-A799-4AB8-8F72-E9493BB99E02}" type="parTrans" cxnId="{55692D40-16B5-477A-A5F2-08FFD252C36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endParaRPr lang="fr-FR" sz="18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30B71F5-6AB9-4811-828E-3F58467C709B}" type="pres">
      <dgm:prSet presAssocID="{834F128A-800E-48C2-8FCE-12295666750F}" presName="cycle" presStyleCnt="0">
        <dgm:presLayoutVars>
          <dgm:chMax val="1"/>
          <dgm:dir val="rev"/>
          <dgm:animLvl val="ctr"/>
          <dgm:resizeHandles val="exact"/>
        </dgm:presLayoutVars>
      </dgm:prSet>
      <dgm:spPr/>
    </dgm:pt>
    <dgm:pt modelId="{FC5ADCD7-7A9C-4469-9DBA-3DB7275CCB94}" type="pres">
      <dgm:prSet presAssocID="{25083EBB-4A71-4F8C-9FDA-236A111A71EF}" presName="centerShape" presStyleLbl="node0" presStyleIdx="0" presStyleCnt="1" custLinFactNeighborX="-305" custLinFactNeighborY="4919"/>
      <dgm:spPr/>
      <dgm:t>
        <a:bodyPr/>
        <a:lstStyle/>
        <a:p>
          <a:endParaRPr lang="fr-FR"/>
        </a:p>
      </dgm:t>
    </dgm:pt>
    <dgm:pt modelId="{9A221670-E7A8-451B-AD21-6579743D2D38}" type="pres">
      <dgm:prSet presAssocID="{54788B96-A799-4AB8-8F72-E9493BB99E02}" presName="parTrans" presStyleLbl="bgSibTrans2D1" presStyleIdx="0" presStyleCnt="2"/>
      <dgm:spPr/>
      <dgm:t>
        <a:bodyPr/>
        <a:lstStyle/>
        <a:p>
          <a:endParaRPr lang="fr-FR"/>
        </a:p>
      </dgm:t>
    </dgm:pt>
    <dgm:pt modelId="{A8B07D02-C7D0-45DB-A7BA-5A732DE79DEA}" type="pres">
      <dgm:prSet presAssocID="{291B36FE-659A-49FD-B7B0-99BB4D9C5263}" presName="node" presStyleLbl="node1" presStyleIdx="0" presStyleCnt="2" custRadScaleRad="106258" custRadScaleInc="-50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13BE26-FB2D-4D0C-AEE7-6FA66E93C3CD}" type="pres">
      <dgm:prSet presAssocID="{AC11F054-5A61-4EE3-A659-E7E4022A7470}" presName="parTrans" presStyleLbl="bgSibTrans2D1" presStyleIdx="1" presStyleCnt="2"/>
      <dgm:spPr/>
      <dgm:t>
        <a:bodyPr/>
        <a:lstStyle/>
        <a:p>
          <a:endParaRPr lang="fr-FR"/>
        </a:p>
      </dgm:t>
    </dgm:pt>
    <dgm:pt modelId="{97CB9602-9058-488A-9743-6C748ADBBE4F}" type="pres">
      <dgm:prSet presAssocID="{0CCAB3E2-688E-485F-8FB5-CE06CD9ABB61}" presName="node" presStyleLbl="node1" presStyleIdx="1" presStyleCnt="2" custRadScaleRad="106258" custRadScaleInc="50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F144143-DDC7-4D26-B68D-F29E5E725EAE}" type="presOf" srcId="{AC11F054-5A61-4EE3-A659-E7E4022A7470}" destId="{2713BE26-FB2D-4D0C-AEE7-6FA66E93C3CD}" srcOrd="0" destOrd="0" presId="urn:microsoft.com/office/officeart/2005/8/layout/radial4"/>
    <dgm:cxn modelId="{F3D4736F-54F2-435E-9824-6D6047FF3138}" type="presOf" srcId="{291B36FE-659A-49FD-B7B0-99BB4D9C5263}" destId="{A8B07D02-C7D0-45DB-A7BA-5A732DE79DEA}" srcOrd="0" destOrd="0" presId="urn:microsoft.com/office/officeart/2005/8/layout/radial4"/>
    <dgm:cxn modelId="{628802DD-D919-481E-B46D-3AEC6F7DAA84}" type="presOf" srcId="{54788B96-A799-4AB8-8F72-E9493BB99E02}" destId="{9A221670-E7A8-451B-AD21-6579743D2D38}" srcOrd="0" destOrd="0" presId="urn:microsoft.com/office/officeart/2005/8/layout/radial4"/>
    <dgm:cxn modelId="{15C17096-41FD-4760-9406-AAA2B5A615F0}" srcId="{25083EBB-4A71-4F8C-9FDA-236A111A71EF}" destId="{0CCAB3E2-688E-485F-8FB5-CE06CD9ABB61}" srcOrd="1" destOrd="0" parTransId="{AC11F054-5A61-4EE3-A659-E7E4022A7470}" sibTransId="{2A10A18B-74DC-4C9C-8C0E-8371BB129354}"/>
    <dgm:cxn modelId="{89A9EF8E-96F2-476C-ABA5-1215CAB03DBB}" type="presOf" srcId="{834F128A-800E-48C2-8FCE-12295666750F}" destId="{130B71F5-6AB9-4811-828E-3F58467C709B}" srcOrd="0" destOrd="0" presId="urn:microsoft.com/office/officeart/2005/8/layout/radial4"/>
    <dgm:cxn modelId="{E06BD248-B569-4240-B4F9-7AEC3344548E}" srcId="{834F128A-800E-48C2-8FCE-12295666750F}" destId="{25083EBB-4A71-4F8C-9FDA-236A111A71EF}" srcOrd="0" destOrd="0" parTransId="{14C2B6E1-0410-4821-BD49-C27ADECD6585}" sibTransId="{731A5BDE-2411-467C-9E3C-21F3BE9E90BD}"/>
    <dgm:cxn modelId="{55692D40-16B5-477A-A5F2-08FFD252C36B}" srcId="{25083EBB-4A71-4F8C-9FDA-236A111A71EF}" destId="{291B36FE-659A-49FD-B7B0-99BB4D9C5263}" srcOrd="0" destOrd="0" parTransId="{54788B96-A799-4AB8-8F72-E9493BB99E02}" sibTransId="{E7508652-AC59-42CA-8B32-F949DA7D756C}"/>
    <dgm:cxn modelId="{DC533BA6-69FF-4B67-8BA9-02FDE0DF67EC}" type="presOf" srcId="{25083EBB-4A71-4F8C-9FDA-236A111A71EF}" destId="{FC5ADCD7-7A9C-4469-9DBA-3DB7275CCB94}" srcOrd="0" destOrd="0" presId="urn:microsoft.com/office/officeart/2005/8/layout/radial4"/>
    <dgm:cxn modelId="{A7315776-CDA5-446C-8D5B-575601BBF01A}" type="presOf" srcId="{0CCAB3E2-688E-485F-8FB5-CE06CD9ABB61}" destId="{97CB9602-9058-488A-9743-6C748ADBBE4F}" srcOrd="0" destOrd="0" presId="urn:microsoft.com/office/officeart/2005/8/layout/radial4"/>
    <dgm:cxn modelId="{86DC69BB-0E02-49C2-8085-EFAB95E6C957}" type="presParOf" srcId="{130B71F5-6AB9-4811-828E-3F58467C709B}" destId="{FC5ADCD7-7A9C-4469-9DBA-3DB7275CCB94}" srcOrd="0" destOrd="0" presId="urn:microsoft.com/office/officeart/2005/8/layout/radial4"/>
    <dgm:cxn modelId="{DDC38B3E-9C7C-4B3A-B7EB-388433C957DE}" type="presParOf" srcId="{130B71F5-6AB9-4811-828E-3F58467C709B}" destId="{9A221670-E7A8-451B-AD21-6579743D2D38}" srcOrd="1" destOrd="0" presId="urn:microsoft.com/office/officeart/2005/8/layout/radial4"/>
    <dgm:cxn modelId="{12E7FA74-CA9E-45CB-A5DC-0A36C7D10C58}" type="presParOf" srcId="{130B71F5-6AB9-4811-828E-3F58467C709B}" destId="{A8B07D02-C7D0-45DB-A7BA-5A732DE79DEA}" srcOrd="2" destOrd="0" presId="urn:microsoft.com/office/officeart/2005/8/layout/radial4"/>
    <dgm:cxn modelId="{0C43FC4C-D7D4-4BEE-96CB-5DCF66038E12}" type="presParOf" srcId="{130B71F5-6AB9-4811-828E-3F58467C709B}" destId="{2713BE26-FB2D-4D0C-AEE7-6FA66E93C3CD}" srcOrd="3" destOrd="0" presId="urn:microsoft.com/office/officeart/2005/8/layout/radial4"/>
    <dgm:cxn modelId="{DECE8F98-6D88-45FC-B3F4-F923B1D0C80E}" type="presParOf" srcId="{130B71F5-6AB9-4811-828E-3F58467C709B}" destId="{97CB9602-9058-488A-9743-6C748ADBBE4F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AF182F-A962-4896-9AC9-77F572D3E84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78AF19C0-7FE2-4E5A-AA32-A144F935F86B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 dirty="0">
              <a:latin typeface="Traditional Arabic" pitchFamily="18" charset="-78"/>
              <a:cs typeface="Traditional Arabic" pitchFamily="18" charset="-78"/>
            </a:rPr>
            <a:t>المتطلبات المؤسساتية للجماعات الترابية </a:t>
          </a:r>
          <a:endParaRPr lang="fr-FR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204A4ECB-492D-43ED-9D08-3985BDC1F132}" type="parTrans" cxnId="{0868B246-3485-460D-9A4F-57FA4A7451DF}">
      <dgm:prSet/>
      <dgm:spPr/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E25251E8-3388-4DC3-A99E-E5EAD38F0B05}" type="sibTrans" cxnId="{0868B246-3485-460D-9A4F-57FA4A7451DF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B67A631C-2800-428D-A941-C26FDB8F5BEC}">
      <dgm:prSet phldrT="[Texte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 dirty="0">
              <a:latin typeface="Traditional Arabic" pitchFamily="18" charset="-78"/>
              <a:cs typeface="Traditional Arabic" pitchFamily="18" charset="-78"/>
            </a:rPr>
            <a:t>الحاجيات الفردية  للمنتخب</a:t>
          </a:r>
          <a:endParaRPr lang="fr-FR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9DC974AC-AECC-4090-9E34-531A41CBCCB3}" type="parTrans" cxnId="{6235941C-6DEA-4B57-A2D1-6B8885358D41}">
      <dgm:prSet/>
      <dgm:spPr/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5E838BE3-1047-4B86-B8E8-67666B1A85F5}" type="sibTrans" cxnId="{6235941C-6DEA-4B57-A2D1-6B8885358D41}">
      <dgm:prSet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879DC50F-5650-4981-8024-7DB36E263C76}">
      <dgm:prSet phldrT="[Texte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2400" b="1">
              <a:latin typeface="Traditional Arabic" pitchFamily="18" charset="-78"/>
              <a:cs typeface="Traditional Arabic" pitchFamily="18" charset="-78"/>
            </a:rPr>
            <a:t>الحاجيات من التكوين</a:t>
          </a:r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CC6DA526-5DAD-44B8-9C0E-E24A7C31A5F1}" type="parTrans" cxnId="{85FD7CB7-D8BD-4345-91BF-8CBD61A20425}">
      <dgm:prSet/>
      <dgm:spPr/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14156857-BD32-47BC-B685-B14A2BC593A1}" type="sibTrans" cxnId="{85FD7CB7-D8BD-4345-91BF-8CBD61A20425}">
      <dgm:prSet/>
      <dgm:spPr/>
      <dgm:t>
        <a:bodyPr/>
        <a:lstStyle/>
        <a:p>
          <a:endParaRPr lang="fr-FR" sz="2400" b="1">
            <a:latin typeface="Traditional Arabic" pitchFamily="18" charset="-78"/>
            <a:cs typeface="Traditional Arabic" pitchFamily="18" charset="-78"/>
          </a:endParaRPr>
        </a:p>
      </dgm:t>
    </dgm:pt>
    <dgm:pt modelId="{A24EFC4A-EAFA-4362-B482-1374520FADE0}" type="pres">
      <dgm:prSet presAssocID="{DFAF182F-A962-4896-9AC9-77F572D3E843}" presName="linearFlow" presStyleCnt="0">
        <dgm:presLayoutVars>
          <dgm:dir/>
          <dgm:resizeHandles val="exact"/>
        </dgm:presLayoutVars>
      </dgm:prSet>
      <dgm:spPr/>
    </dgm:pt>
    <dgm:pt modelId="{B07BE949-7D43-44DD-B5D6-1441EBB8686F}" type="pres">
      <dgm:prSet presAssocID="{78AF19C0-7FE2-4E5A-AA32-A144F935F8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A782CF-1669-44BC-9FE0-DCC6B920A08C}" type="pres">
      <dgm:prSet presAssocID="{E25251E8-3388-4DC3-A99E-E5EAD38F0B05}" presName="spacerL" presStyleCnt="0"/>
      <dgm:spPr/>
    </dgm:pt>
    <dgm:pt modelId="{84BDE494-CE91-4431-87B0-6D19910B0D51}" type="pres">
      <dgm:prSet presAssocID="{E25251E8-3388-4DC3-A99E-E5EAD38F0B05}" presName="sibTrans" presStyleLbl="sibTrans2D1" presStyleIdx="0" presStyleCnt="2"/>
      <dgm:spPr/>
      <dgm:t>
        <a:bodyPr/>
        <a:lstStyle/>
        <a:p>
          <a:endParaRPr lang="fr-FR"/>
        </a:p>
      </dgm:t>
    </dgm:pt>
    <dgm:pt modelId="{93DAFAA3-9531-43B5-9F89-96968CB166F4}" type="pres">
      <dgm:prSet presAssocID="{E25251E8-3388-4DC3-A99E-E5EAD38F0B05}" presName="spacerR" presStyleCnt="0"/>
      <dgm:spPr/>
    </dgm:pt>
    <dgm:pt modelId="{225A6BAA-AF10-47E0-91C9-936F9FA84D7D}" type="pres">
      <dgm:prSet presAssocID="{B67A631C-2800-428D-A941-C26FDB8F5BE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E12856-920D-4C10-A879-0C1516E339C2}" type="pres">
      <dgm:prSet presAssocID="{5E838BE3-1047-4B86-B8E8-67666B1A85F5}" presName="spacerL" presStyleCnt="0"/>
      <dgm:spPr/>
    </dgm:pt>
    <dgm:pt modelId="{88CA4789-FC02-4D0A-B362-8E20D40B3661}" type="pres">
      <dgm:prSet presAssocID="{5E838BE3-1047-4B86-B8E8-67666B1A85F5}" presName="sibTrans" presStyleLbl="sibTrans2D1" presStyleIdx="1" presStyleCnt="2"/>
      <dgm:spPr/>
      <dgm:t>
        <a:bodyPr/>
        <a:lstStyle/>
        <a:p>
          <a:endParaRPr lang="fr-FR"/>
        </a:p>
      </dgm:t>
    </dgm:pt>
    <dgm:pt modelId="{72E4778C-58B0-446A-8CE5-732C442BAC99}" type="pres">
      <dgm:prSet presAssocID="{5E838BE3-1047-4B86-B8E8-67666B1A85F5}" presName="spacerR" presStyleCnt="0"/>
      <dgm:spPr/>
    </dgm:pt>
    <dgm:pt modelId="{AE7BAFA1-62E2-4BC5-8AA4-30277490DEFA}" type="pres">
      <dgm:prSet presAssocID="{879DC50F-5650-4981-8024-7DB36E263C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115202-1C03-43A8-B396-E87619EF97F0}" type="presOf" srcId="{5E838BE3-1047-4B86-B8E8-67666B1A85F5}" destId="{88CA4789-FC02-4D0A-B362-8E20D40B3661}" srcOrd="0" destOrd="0" presId="urn:microsoft.com/office/officeart/2005/8/layout/equation1"/>
    <dgm:cxn modelId="{FA91033A-124F-4DD4-BF34-4FA84D816CD7}" type="presOf" srcId="{DFAF182F-A962-4896-9AC9-77F572D3E843}" destId="{A24EFC4A-EAFA-4362-B482-1374520FADE0}" srcOrd="0" destOrd="0" presId="urn:microsoft.com/office/officeart/2005/8/layout/equation1"/>
    <dgm:cxn modelId="{85FD7CB7-D8BD-4345-91BF-8CBD61A20425}" srcId="{DFAF182F-A962-4896-9AC9-77F572D3E843}" destId="{879DC50F-5650-4981-8024-7DB36E263C76}" srcOrd="2" destOrd="0" parTransId="{CC6DA526-5DAD-44B8-9C0E-E24A7C31A5F1}" sibTransId="{14156857-BD32-47BC-B685-B14A2BC593A1}"/>
    <dgm:cxn modelId="{6235941C-6DEA-4B57-A2D1-6B8885358D41}" srcId="{DFAF182F-A962-4896-9AC9-77F572D3E843}" destId="{B67A631C-2800-428D-A941-C26FDB8F5BEC}" srcOrd="1" destOrd="0" parTransId="{9DC974AC-AECC-4090-9E34-531A41CBCCB3}" sibTransId="{5E838BE3-1047-4B86-B8E8-67666B1A85F5}"/>
    <dgm:cxn modelId="{0868B246-3485-460D-9A4F-57FA4A7451DF}" srcId="{DFAF182F-A962-4896-9AC9-77F572D3E843}" destId="{78AF19C0-7FE2-4E5A-AA32-A144F935F86B}" srcOrd="0" destOrd="0" parTransId="{204A4ECB-492D-43ED-9D08-3985BDC1F132}" sibTransId="{E25251E8-3388-4DC3-A99E-E5EAD38F0B05}"/>
    <dgm:cxn modelId="{DC5E4230-DD6F-4523-BC21-9FF1611458D3}" type="presOf" srcId="{879DC50F-5650-4981-8024-7DB36E263C76}" destId="{AE7BAFA1-62E2-4BC5-8AA4-30277490DEFA}" srcOrd="0" destOrd="0" presId="urn:microsoft.com/office/officeart/2005/8/layout/equation1"/>
    <dgm:cxn modelId="{CE501DB5-BB46-43EE-8B6B-9D637D5CC274}" type="presOf" srcId="{B67A631C-2800-428D-A941-C26FDB8F5BEC}" destId="{225A6BAA-AF10-47E0-91C9-936F9FA84D7D}" srcOrd="0" destOrd="0" presId="urn:microsoft.com/office/officeart/2005/8/layout/equation1"/>
    <dgm:cxn modelId="{50A4584D-CA8D-44D1-A869-23557A47BC82}" type="presOf" srcId="{E25251E8-3388-4DC3-A99E-E5EAD38F0B05}" destId="{84BDE494-CE91-4431-87B0-6D19910B0D51}" srcOrd="0" destOrd="0" presId="urn:microsoft.com/office/officeart/2005/8/layout/equation1"/>
    <dgm:cxn modelId="{DB3A93FD-1C23-4189-86DE-672DAB771B1D}" type="presOf" srcId="{78AF19C0-7FE2-4E5A-AA32-A144F935F86B}" destId="{B07BE949-7D43-44DD-B5D6-1441EBB8686F}" srcOrd="0" destOrd="0" presId="urn:microsoft.com/office/officeart/2005/8/layout/equation1"/>
    <dgm:cxn modelId="{897DCD78-BF38-4CB1-BAEB-2EA59EA863EB}" type="presParOf" srcId="{A24EFC4A-EAFA-4362-B482-1374520FADE0}" destId="{B07BE949-7D43-44DD-B5D6-1441EBB8686F}" srcOrd="0" destOrd="0" presId="urn:microsoft.com/office/officeart/2005/8/layout/equation1"/>
    <dgm:cxn modelId="{C2922592-452F-47A8-8F0E-E0A0BBE53E74}" type="presParOf" srcId="{A24EFC4A-EAFA-4362-B482-1374520FADE0}" destId="{B7A782CF-1669-44BC-9FE0-DCC6B920A08C}" srcOrd="1" destOrd="0" presId="urn:microsoft.com/office/officeart/2005/8/layout/equation1"/>
    <dgm:cxn modelId="{02F6076A-C0FD-4DCE-9AF9-784FECC3BA36}" type="presParOf" srcId="{A24EFC4A-EAFA-4362-B482-1374520FADE0}" destId="{84BDE494-CE91-4431-87B0-6D19910B0D51}" srcOrd="2" destOrd="0" presId="urn:microsoft.com/office/officeart/2005/8/layout/equation1"/>
    <dgm:cxn modelId="{3FC8E705-B518-4C76-A9D8-59C6FD39420A}" type="presParOf" srcId="{A24EFC4A-EAFA-4362-B482-1374520FADE0}" destId="{93DAFAA3-9531-43B5-9F89-96968CB166F4}" srcOrd="3" destOrd="0" presId="urn:microsoft.com/office/officeart/2005/8/layout/equation1"/>
    <dgm:cxn modelId="{F2126E80-7174-474C-B1C8-DDD9545A504E}" type="presParOf" srcId="{A24EFC4A-EAFA-4362-B482-1374520FADE0}" destId="{225A6BAA-AF10-47E0-91C9-936F9FA84D7D}" srcOrd="4" destOrd="0" presId="urn:microsoft.com/office/officeart/2005/8/layout/equation1"/>
    <dgm:cxn modelId="{CF43B247-2D4D-47E3-B580-0038BF91FB56}" type="presParOf" srcId="{A24EFC4A-EAFA-4362-B482-1374520FADE0}" destId="{63E12856-920D-4C10-A879-0C1516E339C2}" srcOrd="5" destOrd="0" presId="urn:microsoft.com/office/officeart/2005/8/layout/equation1"/>
    <dgm:cxn modelId="{AEA51A20-083A-4A29-B43F-A54AF9311477}" type="presParOf" srcId="{A24EFC4A-EAFA-4362-B482-1374520FADE0}" destId="{88CA4789-FC02-4D0A-B362-8E20D40B3661}" srcOrd="6" destOrd="0" presId="urn:microsoft.com/office/officeart/2005/8/layout/equation1"/>
    <dgm:cxn modelId="{5B38D75F-9768-4B60-8713-DC3AEDD7EB34}" type="presParOf" srcId="{A24EFC4A-EAFA-4362-B482-1374520FADE0}" destId="{72E4778C-58B0-446A-8CE5-732C442BAC99}" srcOrd="7" destOrd="0" presId="urn:microsoft.com/office/officeart/2005/8/layout/equation1"/>
    <dgm:cxn modelId="{6FCEEDAD-306B-4AA9-9C68-12DA1A656D42}" type="presParOf" srcId="{A24EFC4A-EAFA-4362-B482-1374520FADE0}" destId="{AE7BAFA1-62E2-4BC5-8AA4-30277490DEF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9B214F4-CCC3-4782-9B15-B04EF5024A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200CD7-4019-4AE8-A405-B3856A4438C4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الهدف </a:t>
          </a:r>
          <a:endParaRPr lang="fr-FR" dirty="0"/>
        </a:p>
      </dgm:t>
    </dgm:pt>
    <dgm:pt modelId="{4C883AE7-4794-4EEE-9815-CB3BD70790C6}" type="parTrans" cxnId="{A81EC694-BFDA-4779-A3FB-F29D149F18AF}">
      <dgm:prSet/>
      <dgm:spPr/>
      <dgm:t>
        <a:bodyPr/>
        <a:lstStyle/>
        <a:p>
          <a:endParaRPr lang="fr-FR"/>
        </a:p>
      </dgm:t>
    </dgm:pt>
    <dgm:pt modelId="{21BCC328-5B07-44BD-845F-0C2E60C507F1}" type="sibTrans" cxnId="{A81EC694-BFDA-4779-A3FB-F29D149F18AF}">
      <dgm:prSet/>
      <dgm:spPr/>
      <dgm:t>
        <a:bodyPr/>
        <a:lstStyle/>
        <a:p>
          <a:endParaRPr lang="fr-FR"/>
        </a:p>
      </dgm:t>
    </dgm:pt>
    <dgm:pt modelId="{8463D067-11FA-488E-8AFD-077CB8E878A0}">
      <dgm:prSet phldrT="[Texte]"/>
      <dgm:spPr/>
      <dgm:t>
        <a:bodyPr/>
        <a:lstStyle/>
        <a:p>
          <a:pPr algn="r"/>
          <a:r>
            <a:rPr lang="ar-S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M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استنتاجات </a:t>
          </a:r>
          <a:r>
            <a:rPr lang="ar-S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التشخيص </a:t>
          </a:r>
        </a:p>
      </dgm:t>
    </dgm:pt>
    <dgm:pt modelId="{7343BEDD-0F56-4260-850C-862B56E203E2}" type="parTrans" cxnId="{7D47D6EC-4FBE-4660-83BD-AEE3923557DC}">
      <dgm:prSet/>
      <dgm:spPr/>
      <dgm:t>
        <a:bodyPr/>
        <a:lstStyle/>
        <a:p>
          <a:endParaRPr lang="fr-FR"/>
        </a:p>
      </dgm:t>
    </dgm:pt>
    <dgm:pt modelId="{988923F6-AE19-4FF6-9037-2F71DB20F5B5}" type="sibTrans" cxnId="{7D47D6EC-4FBE-4660-83BD-AEE3923557DC}">
      <dgm:prSet/>
      <dgm:spPr/>
      <dgm:t>
        <a:bodyPr/>
        <a:lstStyle/>
        <a:p>
          <a:endParaRPr lang="fr-FR"/>
        </a:p>
      </dgm:t>
    </dgm:pt>
    <dgm:pt modelId="{2B0AAE3C-81C1-4BAA-B05E-448D5157F078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المخرجات</a:t>
          </a:r>
          <a:endParaRPr lang="fr-FR" dirty="0"/>
        </a:p>
      </dgm:t>
    </dgm:pt>
    <dgm:pt modelId="{9333C90D-51A9-4995-93EE-930732B0BDB2}" type="parTrans" cxnId="{8B210508-DE83-49F8-B50F-3D28F617B9DF}">
      <dgm:prSet/>
      <dgm:spPr/>
      <dgm:t>
        <a:bodyPr/>
        <a:lstStyle/>
        <a:p>
          <a:endParaRPr lang="fr-FR"/>
        </a:p>
      </dgm:t>
    </dgm:pt>
    <dgm:pt modelId="{CBD79E23-225A-4955-BCE4-41CFE2CA6CC4}" type="sibTrans" cxnId="{8B210508-DE83-49F8-B50F-3D28F617B9DF}">
      <dgm:prSet/>
      <dgm:spPr/>
      <dgm:t>
        <a:bodyPr/>
        <a:lstStyle/>
        <a:p>
          <a:endParaRPr lang="fr-FR"/>
        </a:p>
      </dgm:t>
    </dgm:pt>
    <dgm:pt modelId="{0B671459-E045-4C6F-A5AE-3047E0E02F03}">
      <dgm:prSet phldrT="[Texte]"/>
      <dgm:spPr/>
      <dgm:t>
        <a:bodyPr/>
        <a:lstStyle/>
        <a:p>
          <a:pPr algn="r" rtl="1"/>
          <a:r>
            <a:rPr lang="ar-SA" b="1" dirty="0" smtClean="0"/>
            <a:t>تحديد الأهداف التي يجب أن يصبو إلى تحقيقها التكوين ، بالنظر إلى مخرجات تحليل الحاجيات </a:t>
          </a:r>
          <a:endParaRPr lang="fr-FR" b="1" dirty="0" smtClean="0"/>
        </a:p>
        <a:p>
          <a:pPr algn="r" rtl="1"/>
          <a:r>
            <a:rPr lang="ar-SA" b="1" dirty="0" smtClean="0"/>
            <a:t>إبراز المحاور التي يجب أن يستهدفها التكوين وفق منطق الأولويات ؛</a:t>
          </a:r>
          <a:endParaRPr lang="fr-FR" b="1" dirty="0" smtClean="0"/>
        </a:p>
        <a:p>
          <a:pPr algn="r" rtl="1"/>
          <a:r>
            <a:rPr lang="ar-SA" b="1" dirty="0" smtClean="0"/>
            <a:t>متطلبات التنزيل الجيد للتوجهات الاستراتيجية ؛</a:t>
          </a:r>
          <a:endParaRPr lang="fr-FR" b="1" dirty="0" smtClean="0"/>
        </a:p>
        <a:p>
          <a:pPr algn="r" rtl="1"/>
          <a:r>
            <a:rPr lang="ar-SA" b="1" dirty="0" smtClean="0"/>
            <a:t>شكليات تنظيم ميزانية التكوين ؛</a:t>
          </a:r>
        </a:p>
        <a:p>
          <a:pPr algn="r" rtl="1"/>
          <a:r>
            <a:rPr lang="ar-SA" b="1" dirty="0" smtClean="0"/>
            <a:t>الاستراتيجية التواصلية </a:t>
          </a:r>
          <a:endParaRPr lang="fr-FR" b="1" dirty="0"/>
        </a:p>
      </dgm:t>
    </dgm:pt>
    <dgm:pt modelId="{D9D7CDA2-EAF3-45E5-9080-1A1BAA895779}" type="parTrans" cxnId="{FF31D0A8-EDBC-465E-8F78-3AA134489221}">
      <dgm:prSet/>
      <dgm:spPr/>
      <dgm:t>
        <a:bodyPr/>
        <a:lstStyle/>
        <a:p>
          <a:endParaRPr lang="fr-FR"/>
        </a:p>
      </dgm:t>
    </dgm:pt>
    <dgm:pt modelId="{DD585ABB-C941-4212-B75A-F34629B23ACE}" type="sibTrans" cxnId="{FF31D0A8-EDBC-465E-8F78-3AA134489221}">
      <dgm:prSet/>
      <dgm:spPr/>
      <dgm:t>
        <a:bodyPr/>
        <a:lstStyle/>
        <a:p>
          <a:endParaRPr lang="fr-FR"/>
        </a:p>
      </dgm:t>
    </dgm:pt>
    <dgm:pt modelId="{51709F48-B020-4D0F-BD64-63578270EF03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dirty="0" smtClean="0"/>
            <a:t>الآليات</a:t>
          </a:r>
          <a:endParaRPr lang="fr-FR" dirty="0"/>
        </a:p>
      </dgm:t>
    </dgm:pt>
    <dgm:pt modelId="{A906B36E-EA1C-4232-B3B2-7863F02BE865}" type="parTrans" cxnId="{A4081148-210E-42B1-B24F-ADF3CC4726C8}">
      <dgm:prSet/>
      <dgm:spPr/>
      <dgm:t>
        <a:bodyPr/>
        <a:lstStyle/>
        <a:p>
          <a:endParaRPr lang="fr-FR"/>
        </a:p>
      </dgm:t>
    </dgm:pt>
    <dgm:pt modelId="{5CBC62C5-FE6B-491B-B18B-770316082078}" type="sibTrans" cxnId="{A4081148-210E-42B1-B24F-ADF3CC4726C8}">
      <dgm:prSet/>
      <dgm:spPr/>
      <dgm:t>
        <a:bodyPr/>
        <a:lstStyle/>
        <a:p>
          <a:endParaRPr lang="fr-FR"/>
        </a:p>
      </dgm:t>
    </dgm:pt>
    <dgm:pt modelId="{FA54E191-F3F8-4D68-B29E-E728191B98CF}">
      <dgm:prSet phldrT="[Texte]"/>
      <dgm:spPr/>
      <dgm:t>
        <a:bodyPr/>
        <a:lstStyle/>
        <a:p>
          <a:pPr algn="r"/>
          <a:r>
            <a:rPr lang="ar-SA" b="1" dirty="0" smtClean="0">
              <a:solidFill>
                <a:schemeClr val="tx1"/>
              </a:solidFill>
            </a:rPr>
            <a:t>تحديد التوجهات </a:t>
          </a:r>
          <a:r>
            <a:rPr lang="ar-MA" b="1" dirty="0" smtClean="0">
              <a:solidFill>
                <a:schemeClr val="tx1"/>
              </a:solidFill>
            </a:rPr>
            <a:t>المستقبلية </a:t>
          </a:r>
          <a:r>
            <a:rPr lang="ar-SA" b="1" dirty="0" smtClean="0">
              <a:solidFill>
                <a:schemeClr val="tx1"/>
              </a:solidFill>
            </a:rPr>
            <a:t>لدعم قدرات المنتخبين </a:t>
          </a:r>
          <a:endParaRPr lang="fr-FR" b="1" dirty="0">
            <a:solidFill>
              <a:schemeClr val="tx1"/>
            </a:solidFill>
          </a:endParaRPr>
        </a:p>
      </dgm:t>
    </dgm:pt>
    <dgm:pt modelId="{6BB3B1CF-ED83-4215-B4DC-70BF4B610260}" type="parTrans" cxnId="{3C27BC0C-6A88-4087-A1DA-9AE67298E470}">
      <dgm:prSet/>
      <dgm:spPr/>
      <dgm:t>
        <a:bodyPr/>
        <a:lstStyle/>
        <a:p>
          <a:endParaRPr lang="fr-FR"/>
        </a:p>
      </dgm:t>
    </dgm:pt>
    <dgm:pt modelId="{3E43F172-78AC-4C1F-B325-B2B14944B3AF}" type="sibTrans" cxnId="{3C27BC0C-6A88-4087-A1DA-9AE67298E470}">
      <dgm:prSet/>
      <dgm:spPr/>
      <dgm:t>
        <a:bodyPr/>
        <a:lstStyle/>
        <a:p>
          <a:endParaRPr lang="fr-FR"/>
        </a:p>
      </dgm:t>
    </dgm:pt>
    <dgm:pt modelId="{55FDB401-DAEF-4B79-B21F-8CF2E3FF1F84}">
      <dgm:prSet phldrT="[Texte]"/>
      <dgm:spPr/>
      <dgm:t>
        <a:bodyPr/>
        <a:lstStyle/>
        <a:p>
          <a:pPr algn="r"/>
          <a:r>
            <a:rPr lang="ar-S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الممارسات </a:t>
          </a:r>
          <a:r>
            <a:rPr lang="ar-M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الجيدة </a:t>
          </a:r>
          <a:r>
            <a:rPr lang="ar-S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والمقارنة </a:t>
          </a:r>
        </a:p>
      </dgm:t>
    </dgm:pt>
    <dgm:pt modelId="{F8FA469B-34BD-43ED-ACBC-EB260B3846D0}" type="parTrans" cxnId="{0FE57FE5-03A2-44E6-9949-D1ACBBE82285}">
      <dgm:prSet/>
      <dgm:spPr/>
      <dgm:t>
        <a:bodyPr/>
        <a:lstStyle/>
        <a:p>
          <a:endParaRPr lang="fr-FR"/>
        </a:p>
      </dgm:t>
    </dgm:pt>
    <dgm:pt modelId="{A74AAA2C-F4B1-4910-ADDA-04CDDD64E023}" type="sibTrans" cxnId="{0FE57FE5-03A2-44E6-9949-D1ACBBE82285}">
      <dgm:prSet/>
      <dgm:spPr/>
      <dgm:t>
        <a:bodyPr/>
        <a:lstStyle/>
        <a:p>
          <a:endParaRPr lang="fr-FR"/>
        </a:p>
      </dgm:t>
    </dgm:pt>
    <dgm:pt modelId="{DCE603EF-690C-4517-B066-5349A79C7A74}">
      <dgm:prSet phldrT="[Texte]"/>
      <dgm:spPr/>
      <dgm:t>
        <a:bodyPr/>
        <a:lstStyle/>
        <a:p>
          <a:pPr algn="r"/>
          <a:r>
            <a:rPr lang="ar-SA" b="1" dirty="0" smtClean="0">
              <a:solidFill>
                <a:schemeClr val="tx1"/>
              </a:solidFill>
            </a:rPr>
            <a:t>تحديد الاستراتيجية التواصلية ذات الصلة </a:t>
          </a:r>
          <a:endParaRPr lang="fr-FR" b="1" dirty="0">
            <a:solidFill>
              <a:schemeClr val="tx1"/>
            </a:solidFill>
          </a:endParaRPr>
        </a:p>
      </dgm:t>
    </dgm:pt>
    <dgm:pt modelId="{094E0AAA-3EA9-46D7-BDEB-E839501EEEC1}" type="sibTrans" cxnId="{069DFEE2-FCCD-4713-8DF2-21706CE0715D}">
      <dgm:prSet/>
      <dgm:spPr/>
      <dgm:t>
        <a:bodyPr/>
        <a:lstStyle/>
        <a:p>
          <a:endParaRPr lang="fr-FR"/>
        </a:p>
      </dgm:t>
    </dgm:pt>
    <dgm:pt modelId="{F09DFFD3-AFE0-4048-8CF1-964EBB400303}" type="parTrans" cxnId="{069DFEE2-FCCD-4713-8DF2-21706CE0715D}">
      <dgm:prSet/>
      <dgm:spPr/>
      <dgm:t>
        <a:bodyPr/>
        <a:lstStyle/>
        <a:p>
          <a:endParaRPr lang="fr-FR"/>
        </a:p>
      </dgm:t>
    </dgm:pt>
    <dgm:pt modelId="{950A6A32-823C-4BBA-BADE-71D09DBDDFE2}" type="pres">
      <dgm:prSet presAssocID="{B9B214F4-CCC3-4782-9B15-B04EF5024A9C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03235D7-85B9-40CA-A4B2-9D1C6C5AD8CA}" type="pres">
      <dgm:prSet presAssocID="{03200CD7-4019-4AE8-A405-B3856A4438C4}" presName="root" presStyleCnt="0"/>
      <dgm:spPr/>
    </dgm:pt>
    <dgm:pt modelId="{4D788FAA-B30E-4445-844F-CD115D80ABB7}" type="pres">
      <dgm:prSet presAssocID="{03200CD7-4019-4AE8-A405-B3856A4438C4}" presName="rootComposite" presStyleCnt="0"/>
      <dgm:spPr/>
    </dgm:pt>
    <dgm:pt modelId="{91BC6D3E-8606-4A13-B01A-D3F67794E4DE}" type="pres">
      <dgm:prSet presAssocID="{03200CD7-4019-4AE8-A405-B3856A4438C4}" presName="rootText" presStyleLbl="node1" presStyleIdx="0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F912A866-D17F-423E-B76D-3817FE60D5A2}" type="pres">
      <dgm:prSet presAssocID="{03200CD7-4019-4AE8-A405-B3856A4438C4}" presName="rootConnector" presStyleLbl="node1" presStyleIdx="0" presStyleCnt="3"/>
      <dgm:spPr/>
      <dgm:t>
        <a:bodyPr/>
        <a:lstStyle/>
        <a:p>
          <a:endParaRPr lang="fr-FR"/>
        </a:p>
      </dgm:t>
    </dgm:pt>
    <dgm:pt modelId="{D02D504E-617C-4D13-AEC4-C293A7B2ACC1}" type="pres">
      <dgm:prSet presAssocID="{03200CD7-4019-4AE8-A405-B3856A4438C4}" presName="childShape" presStyleCnt="0"/>
      <dgm:spPr/>
    </dgm:pt>
    <dgm:pt modelId="{28109CE5-6FEA-4F7B-812D-658154106993}" type="pres">
      <dgm:prSet presAssocID="{6BB3B1CF-ED83-4215-B4DC-70BF4B610260}" presName="Name13" presStyleLbl="parChTrans1D2" presStyleIdx="0" presStyleCnt="5"/>
      <dgm:spPr/>
      <dgm:t>
        <a:bodyPr/>
        <a:lstStyle/>
        <a:p>
          <a:endParaRPr lang="fr-FR"/>
        </a:p>
      </dgm:t>
    </dgm:pt>
    <dgm:pt modelId="{2F8400AE-10B3-4271-906D-139F6BF49705}" type="pres">
      <dgm:prSet presAssocID="{FA54E191-F3F8-4D68-B29E-E728191B98CF}" presName="childText" presStyleLbl="bgAcc1" presStyleIdx="0" presStyleCnt="5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2588E2-F386-4FCB-A395-9F186E26E207}" type="pres">
      <dgm:prSet presAssocID="{F09DFFD3-AFE0-4048-8CF1-964EBB400303}" presName="Name13" presStyleLbl="parChTrans1D2" presStyleIdx="1" presStyleCnt="5"/>
      <dgm:spPr/>
      <dgm:t>
        <a:bodyPr/>
        <a:lstStyle/>
        <a:p>
          <a:endParaRPr lang="fr-FR"/>
        </a:p>
      </dgm:t>
    </dgm:pt>
    <dgm:pt modelId="{3D58B5EE-F978-4420-B025-8BCF2CD9648C}" type="pres">
      <dgm:prSet presAssocID="{DCE603EF-690C-4517-B066-5349A79C7A74}" presName="childText" presStyleLbl="bgAcc1" presStyleIdx="1" presStyleCnt="5" custScaleX="236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CB17C-35A3-460A-B20C-86BD8DEB8EFE}" type="pres">
      <dgm:prSet presAssocID="{51709F48-B020-4D0F-BD64-63578270EF03}" presName="root" presStyleCnt="0"/>
      <dgm:spPr/>
    </dgm:pt>
    <dgm:pt modelId="{595F187C-23CB-41E4-AD98-DB94F77B7AE0}" type="pres">
      <dgm:prSet presAssocID="{51709F48-B020-4D0F-BD64-63578270EF03}" presName="rootComposite" presStyleCnt="0"/>
      <dgm:spPr/>
    </dgm:pt>
    <dgm:pt modelId="{8ADEC487-9847-42EC-8EF2-2E6BCB9864FF}" type="pres">
      <dgm:prSet presAssocID="{51709F48-B020-4D0F-BD64-63578270EF03}" presName="rootText" presStyleLbl="node1" presStyleIdx="1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DDE49AC7-5D40-452D-A9D3-7C60A9450A80}" type="pres">
      <dgm:prSet presAssocID="{51709F48-B020-4D0F-BD64-63578270EF03}" presName="rootConnector" presStyleLbl="node1" presStyleIdx="1" presStyleCnt="3"/>
      <dgm:spPr/>
      <dgm:t>
        <a:bodyPr/>
        <a:lstStyle/>
        <a:p>
          <a:endParaRPr lang="fr-FR"/>
        </a:p>
      </dgm:t>
    </dgm:pt>
    <dgm:pt modelId="{9C53C83C-0B5B-4CE1-A5A2-715F75B80E05}" type="pres">
      <dgm:prSet presAssocID="{51709F48-B020-4D0F-BD64-63578270EF03}" presName="childShape" presStyleCnt="0"/>
      <dgm:spPr/>
    </dgm:pt>
    <dgm:pt modelId="{7291D5F8-E70D-495B-BE71-5FC219FC4C9F}" type="pres">
      <dgm:prSet presAssocID="{7343BEDD-0F56-4260-850C-862B56E203E2}" presName="Name13" presStyleLbl="parChTrans1D2" presStyleIdx="2" presStyleCnt="5"/>
      <dgm:spPr/>
      <dgm:t>
        <a:bodyPr/>
        <a:lstStyle/>
        <a:p>
          <a:endParaRPr lang="fr-FR"/>
        </a:p>
      </dgm:t>
    </dgm:pt>
    <dgm:pt modelId="{A4EC2771-D50A-4F3E-8BF1-22F639C11B40}" type="pres">
      <dgm:prSet presAssocID="{8463D067-11FA-488E-8AFD-077CB8E878A0}" presName="childText" presStyleLbl="bgAcc1" presStyleIdx="2" presStyleCnt="5" custScaleX="2775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6E0829-EC02-4080-9CE3-5D55E46F3A2F}" type="pres">
      <dgm:prSet presAssocID="{F8FA469B-34BD-43ED-ACBC-EB260B3846D0}" presName="Name13" presStyleLbl="parChTrans1D2" presStyleIdx="3" presStyleCnt="5"/>
      <dgm:spPr/>
      <dgm:t>
        <a:bodyPr/>
        <a:lstStyle/>
        <a:p>
          <a:endParaRPr lang="fr-FR"/>
        </a:p>
      </dgm:t>
    </dgm:pt>
    <dgm:pt modelId="{FBA573EA-4E59-4EA9-AFE9-10C1407330F2}" type="pres">
      <dgm:prSet presAssocID="{55FDB401-DAEF-4B79-B21F-8CF2E3FF1F84}" presName="childText" presStyleLbl="bgAcc1" presStyleIdx="3" presStyleCnt="5" custScaleX="2775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60E495-27D1-4060-A442-A7EF82D0AC50}" type="pres">
      <dgm:prSet presAssocID="{2B0AAE3C-81C1-4BAA-B05E-448D5157F078}" presName="root" presStyleCnt="0"/>
      <dgm:spPr/>
    </dgm:pt>
    <dgm:pt modelId="{F2F63CBD-0265-4691-9913-2C50C0C1EE4D}" type="pres">
      <dgm:prSet presAssocID="{2B0AAE3C-81C1-4BAA-B05E-448D5157F078}" presName="rootComposite" presStyleCnt="0"/>
      <dgm:spPr/>
    </dgm:pt>
    <dgm:pt modelId="{BB572B25-DA79-44D5-AFAD-167BE4E28298}" type="pres">
      <dgm:prSet presAssocID="{2B0AAE3C-81C1-4BAA-B05E-448D5157F078}" presName="rootText" presStyleLbl="node1" presStyleIdx="2" presStyleCnt="3" custFlipHor="1" custScaleX="225149"/>
      <dgm:spPr>
        <a:prstGeom prst="homePlate">
          <a:avLst/>
        </a:prstGeom>
      </dgm:spPr>
      <dgm:t>
        <a:bodyPr/>
        <a:lstStyle/>
        <a:p>
          <a:endParaRPr lang="fr-FR"/>
        </a:p>
      </dgm:t>
    </dgm:pt>
    <dgm:pt modelId="{3715E170-D877-48F1-8139-AF7DBB8353BB}" type="pres">
      <dgm:prSet presAssocID="{2B0AAE3C-81C1-4BAA-B05E-448D5157F078}" presName="rootConnector" presStyleLbl="node1" presStyleIdx="2" presStyleCnt="3"/>
      <dgm:spPr/>
      <dgm:t>
        <a:bodyPr/>
        <a:lstStyle/>
        <a:p>
          <a:endParaRPr lang="fr-FR"/>
        </a:p>
      </dgm:t>
    </dgm:pt>
    <dgm:pt modelId="{E81F36E3-5734-4636-84FD-563251F9CF05}" type="pres">
      <dgm:prSet presAssocID="{2B0AAE3C-81C1-4BAA-B05E-448D5157F078}" presName="childShape" presStyleCnt="0"/>
      <dgm:spPr/>
    </dgm:pt>
    <dgm:pt modelId="{5CD103DD-2F1A-44EF-9B04-91F2671AA194}" type="pres">
      <dgm:prSet presAssocID="{D9D7CDA2-EAF3-45E5-9080-1A1BAA895779}" presName="Name13" presStyleLbl="parChTrans1D2" presStyleIdx="4" presStyleCnt="5"/>
      <dgm:spPr/>
      <dgm:t>
        <a:bodyPr/>
        <a:lstStyle/>
        <a:p>
          <a:endParaRPr lang="fr-FR"/>
        </a:p>
      </dgm:t>
    </dgm:pt>
    <dgm:pt modelId="{085EB0F0-7363-40CC-A183-21E3F1666C3F}" type="pres">
      <dgm:prSet presAssocID="{0B671459-E045-4C6F-A5AE-3047E0E02F03}" presName="childText" presStyleLbl="bgAcc1" presStyleIdx="4" presStyleCnt="5" custScaleX="407705" custScaleY="5523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8575E0-2045-46B2-9A7F-858F77AFE03A}" type="presOf" srcId="{51709F48-B020-4D0F-BD64-63578270EF03}" destId="{DDE49AC7-5D40-452D-A9D3-7C60A9450A80}" srcOrd="1" destOrd="0" presId="urn:microsoft.com/office/officeart/2005/8/layout/hierarchy3"/>
    <dgm:cxn modelId="{85CF7366-5823-4465-8F4C-B9D91C851F2D}" type="presOf" srcId="{0B671459-E045-4C6F-A5AE-3047E0E02F03}" destId="{085EB0F0-7363-40CC-A183-21E3F1666C3F}" srcOrd="0" destOrd="0" presId="urn:microsoft.com/office/officeart/2005/8/layout/hierarchy3"/>
    <dgm:cxn modelId="{8B210508-DE83-49F8-B50F-3D28F617B9DF}" srcId="{B9B214F4-CCC3-4782-9B15-B04EF5024A9C}" destId="{2B0AAE3C-81C1-4BAA-B05E-448D5157F078}" srcOrd="2" destOrd="0" parTransId="{9333C90D-51A9-4995-93EE-930732B0BDB2}" sibTransId="{CBD79E23-225A-4955-BCE4-41CFE2CA6CC4}"/>
    <dgm:cxn modelId="{FF298BD9-A2D4-4EFE-8757-67234FF4FBE8}" type="presOf" srcId="{8463D067-11FA-488E-8AFD-077CB8E878A0}" destId="{A4EC2771-D50A-4F3E-8BF1-22F639C11B40}" srcOrd="0" destOrd="0" presId="urn:microsoft.com/office/officeart/2005/8/layout/hierarchy3"/>
    <dgm:cxn modelId="{7D47D6EC-4FBE-4660-83BD-AEE3923557DC}" srcId="{51709F48-B020-4D0F-BD64-63578270EF03}" destId="{8463D067-11FA-488E-8AFD-077CB8E878A0}" srcOrd="0" destOrd="0" parTransId="{7343BEDD-0F56-4260-850C-862B56E203E2}" sibTransId="{988923F6-AE19-4FF6-9037-2F71DB20F5B5}"/>
    <dgm:cxn modelId="{02750A88-C70B-4DE2-B9EA-1C9C2072BBEA}" type="presOf" srcId="{55FDB401-DAEF-4B79-B21F-8CF2E3FF1F84}" destId="{FBA573EA-4E59-4EA9-AFE9-10C1407330F2}" srcOrd="0" destOrd="0" presId="urn:microsoft.com/office/officeart/2005/8/layout/hierarchy3"/>
    <dgm:cxn modelId="{42BFDEE1-85B5-4226-9E03-C26013D916BF}" type="presOf" srcId="{DCE603EF-690C-4517-B066-5349A79C7A74}" destId="{3D58B5EE-F978-4420-B025-8BCF2CD9648C}" srcOrd="0" destOrd="0" presId="urn:microsoft.com/office/officeart/2005/8/layout/hierarchy3"/>
    <dgm:cxn modelId="{63F9E4EB-06FB-4770-B742-17797E1B7B75}" type="presOf" srcId="{FA54E191-F3F8-4D68-B29E-E728191B98CF}" destId="{2F8400AE-10B3-4271-906D-139F6BF49705}" srcOrd="0" destOrd="0" presId="urn:microsoft.com/office/officeart/2005/8/layout/hierarchy3"/>
    <dgm:cxn modelId="{508CA1EA-378D-4B71-A9A2-90ACA8278AAB}" type="presOf" srcId="{B9B214F4-CCC3-4782-9B15-B04EF5024A9C}" destId="{950A6A32-823C-4BBA-BADE-71D09DBDDFE2}" srcOrd="0" destOrd="0" presId="urn:microsoft.com/office/officeart/2005/8/layout/hierarchy3"/>
    <dgm:cxn modelId="{59E19E90-0722-42EE-A553-5B5C9A9D9A29}" type="presOf" srcId="{F8FA469B-34BD-43ED-ACBC-EB260B3846D0}" destId="{4E6E0829-EC02-4080-9CE3-5D55E46F3A2F}" srcOrd="0" destOrd="0" presId="urn:microsoft.com/office/officeart/2005/8/layout/hierarchy3"/>
    <dgm:cxn modelId="{0FE57FE5-03A2-44E6-9949-D1ACBBE82285}" srcId="{51709F48-B020-4D0F-BD64-63578270EF03}" destId="{55FDB401-DAEF-4B79-B21F-8CF2E3FF1F84}" srcOrd="1" destOrd="0" parTransId="{F8FA469B-34BD-43ED-ACBC-EB260B3846D0}" sibTransId="{A74AAA2C-F4B1-4910-ADDA-04CDDD64E023}"/>
    <dgm:cxn modelId="{B2E06D49-F361-4764-8AD6-20B401E66254}" type="presOf" srcId="{7343BEDD-0F56-4260-850C-862B56E203E2}" destId="{7291D5F8-E70D-495B-BE71-5FC219FC4C9F}" srcOrd="0" destOrd="0" presId="urn:microsoft.com/office/officeart/2005/8/layout/hierarchy3"/>
    <dgm:cxn modelId="{1C2C6D22-5A3A-41D2-80A6-B45E84100CF5}" type="presOf" srcId="{03200CD7-4019-4AE8-A405-B3856A4438C4}" destId="{91BC6D3E-8606-4A13-B01A-D3F67794E4DE}" srcOrd="0" destOrd="0" presId="urn:microsoft.com/office/officeart/2005/8/layout/hierarchy3"/>
    <dgm:cxn modelId="{7F53C824-AB02-4873-BFE2-3911E6A02B85}" type="presOf" srcId="{D9D7CDA2-EAF3-45E5-9080-1A1BAA895779}" destId="{5CD103DD-2F1A-44EF-9B04-91F2671AA194}" srcOrd="0" destOrd="0" presId="urn:microsoft.com/office/officeart/2005/8/layout/hierarchy3"/>
    <dgm:cxn modelId="{B69429FB-147B-49DF-8C14-6B326E704BA7}" type="presOf" srcId="{51709F48-B020-4D0F-BD64-63578270EF03}" destId="{8ADEC487-9847-42EC-8EF2-2E6BCB9864FF}" srcOrd="0" destOrd="0" presId="urn:microsoft.com/office/officeart/2005/8/layout/hierarchy3"/>
    <dgm:cxn modelId="{A4081148-210E-42B1-B24F-ADF3CC4726C8}" srcId="{B9B214F4-CCC3-4782-9B15-B04EF5024A9C}" destId="{51709F48-B020-4D0F-BD64-63578270EF03}" srcOrd="1" destOrd="0" parTransId="{A906B36E-EA1C-4232-B3B2-7863F02BE865}" sibTransId="{5CBC62C5-FE6B-491B-B18B-770316082078}"/>
    <dgm:cxn modelId="{EC81DD02-12A8-495C-9CD8-57FEA5991A4F}" type="presOf" srcId="{2B0AAE3C-81C1-4BAA-B05E-448D5157F078}" destId="{3715E170-D877-48F1-8139-AF7DBB8353BB}" srcOrd="1" destOrd="0" presId="urn:microsoft.com/office/officeart/2005/8/layout/hierarchy3"/>
    <dgm:cxn modelId="{3FB11666-542C-41A8-9747-28E6B0087F50}" type="presOf" srcId="{2B0AAE3C-81C1-4BAA-B05E-448D5157F078}" destId="{BB572B25-DA79-44D5-AFAD-167BE4E28298}" srcOrd="0" destOrd="0" presId="urn:microsoft.com/office/officeart/2005/8/layout/hierarchy3"/>
    <dgm:cxn modelId="{B5DAC07F-BF61-4D8B-A724-E3BEBB564485}" type="presOf" srcId="{6BB3B1CF-ED83-4215-B4DC-70BF4B610260}" destId="{28109CE5-6FEA-4F7B-812D-658154106993}" srcOrd="0" destOrd="0" presId="urn:microsoft.com/office/officeart/2005/8/layout/hierarchy3"/>
    <dgm:cxn modelId="{A81EC694-BFDA-4779-A3FB-F29D149F18AF}" srcId="{B9B214F4-CCC3-4782-9B15-B04EF5024A9C}" destId="{03200CD7-4019-4AE8-A405-B3856A4438C4}" srcOrd="0" destOrd="0" parTransId="{4C883AE7-4794-4EEE-9815-CB3BD70790C6}" sibTransId="{21BCC328-5B07-44BD-845F-0C2E60C507F1}"/>
    <dgm:cxn modelId="{49A61EA7-D435-4B8D-A230-39D8FE2C39E9}" type="presOf" srcId="{03200CD7-4019-4AE8-A405-B3856A4438C4}" destId="{F912A866-D17F-423E-B76D-3817FE60D5A2}" srcOrd="1" destOrd="0" presId="urn:microsoft.com/office/officeart/2005/8/layout/hierarchy3"/>
    <dgm:cxn modelId="{FF31D0A8-EDBC-465E-8F78-3AA134489221}" srcId="{2B0AAE3C-81C1-4BAA-B05E-448D5157F078}" destId="{0B671459-E045-4C6F-A5AE-3047E0E02F03}" srcOrd="0" destOrd="0" parTransId="{D9D7CDA2-EAF3-45E5-9080-1A1BAA895779}" sibTransId="{DD585ABB-C941-4212-B75A-F34629B23ACE}"/>
    <dgm:cxn modelId="{456248F2-6960-4D24-8B54-EBBB3E622012}" type="presOf" srcId="{F09DFFD3-AFE0-4048-8CF1-964EBB400303}" destId="{B62588E2-F386-4FCB-A395-9F186E26E207}" srcOrd="0" destOrd="0" presId="urn:microsoft.com/office/officeart/2005/8/layout/hierarchy3"/>
    <dgm:cxn modelId="{069DFEE2-FCCD-4713-8DF2-21706CE0715D}" srcId="{03200CD7-4019-4AE8-A405-B3856A4438C4}" destId="{DCE603EF-690C-4517-B066-5349A79C7A74}" srcOrd="1" destOrd="0" parTransId="{F09DFFD3-AFE0-4048-8CF1-964EBB400303}" sibTransId="{094E0AAA-3EA9-46D7-BDEB-E839501EEEC1}"/>
    <dgm:cxn modelId="{3C27BC0C-6A88-4087-A1DA-9AE67298E470}" srcId="{03200CD7-4019-4AE8-A405-B3856A4438C4}" destId="{FA54E191-F3F8-4D68-B29E-E728191B98CF}" srcOrd="0" destOrd="0" parTransId="{6BB3B1CF-ED83-4215-B4DC-70BF4B610260}" sibTransId="{3E43F172-78AC-4C1F-B325-B2B14944B3AF}"/>
    <dgm:cxn modelId="{16A9A4EB-D0F4-4556-A771-5076E7A27D3A}" type="presParOf" srcId="{950A6A32-823C-4BBA-BADE-71D09DBDDFE2}" destId="{D03235D7-85B9-40CA-A4B2-9D1C6C5AD8CA}" srcOrd="0" destOrd="0" presId="urn:microsoft.com/office/officeart/2005/8/layout/hierarchy3"/>
    <dgm:cxn modelId="{48FACE2C-72F6-4082-B36D-588B432AC979}" type="presParOf" srcId="{D03235D7-85B9-40CA-A4B2-9D1C6C5AD8CA}" destId="{4D788FAA-B30E-4445-844F-CD115D80ABB7}" srcOrd="0" destOrd="0" presId="urn:microsoft.com/office/officeart/2005/8/layout/hierarchy3"/>
    <dgm:cxn modelId="{86A028F0-1D6B-4AFA-9124-F5B2C7D73367}" type="presParOf" srcId="{4D788FAA-B30E-4445-844F-CD115D80ABB7}" destId="{91BC6D3E-8606-4A13-B01A-D3F67794E4DE}" srcOrd="0" destOrd="0" presId="urn:microsoft.com/office/officeart/2005/8/layout/hierarchy3"/>
    <dgm:cxn modelId="{B50DB2AA-A79D-4501-91A9-2969A085ABBF}" type="presParOf" srcId="{4D788FAA-B30E-4445-844F-CD115D80ABB7}" destId="{F912A866-D17F-423E-B76D-3817FE60D5A2}" srcOrd="1" destOrd="0" presId="urn:microsoft.com/office/officeart/2005/8/layout/hierarchy3"/>
    <dgm:cxn modelId="{A623364F-E0C0-4CCD-AE03-272123AAC8D9}" type="presParOf" srcId="{D03235D7-85B9-40CA-A4B2-9D1C6C5AD8CA}" destId="{D02D504E-617C-4D13-AEC4-C293A7B2ACC1}" srcOrd="1" destOrd="0" presId="urn:microsoft.com/office/officeart/2005/8/layout/hierarchy3"/>
    <dgm:cxn modelId="{F775E6AD-04FE-4449-8B5E-BF2E46DCA33B}" type="presParOf" srcId="{D02D504E-617C-4D13-AEC4-C293A7B2ACC1}" destId="{28109CE5-6FEA-4F7B-812D-658154106993}" srcOrd="0" destOrd="0" presId="urn:microsoft.com/office/officeart/2005/8/layout/hierarchy3"/>
    <dgm:cxn modelId="{E56D49AF-D9D5-4F0A-9A0D-F4791B86D888}" type="presParOf" srcId="{D02D504E-617C-4D13-AEC4-C293A7B2ACC1}" destId="{2F8400AE-10B3-4271-906D-139F6BF49705}" srcOrd="1" destOrd="0" presId="urn:microsoft.com/office/officeart/2005/8/layout/hierarchy3"/>
    <dgm:cxn modelId="{07CF033A-8D79-4E36-9756-5EF404BA2C3C}" type="presParOf" srcId="{D02D504E-617C-4D13-AEC4-C293A7B2ACC1}" destId="{B62588E2-F386-4FCB-A395-9F186E26E207}" srcOrd="2" destOrd="0" presId="urn:microsoft.com/office/officeart/2005/8/layout/hierarchy3"/>
    <dgm:cxn modelId="{3FA69880-2DFE-4322-A1FB-424F44EF95D6}" type="presParOf" srcId="{D02D504E-617C-4D13-AEC4-C293A7B2ACC1}" destId="{3D58B5EE-F978-4420-B025-8BCF2CD9648C}" srcOrd="3" destOrd="0" presId="urn:microsoft.com/office/officeart/2005/8/layout/hierarchy3"/>
    <dgm:cxn modelId="{6E281A7A-F9DE-443F-9221-10EFF8A2073D}" type="presParOf" srcId="{950A6A32-823C-4BBA-BADE-71D09DBDDFE2}" destId="{FB6CB17C-35A3-460A-B20C-86BD8DEB8EFE}" srcOrd="1" destOrd="0" presId="urn:microsoft.com/office/officeart/2005/8/layout/hierarchy3"/>
    <dgm:cxn modelId="{7D18FAC8-B51B-4D6B-9370-52D9EC9C962D}" type="presParOf" srcId="{FB6CB17C-35A3-460A-B20C-86BD8DEB8EFE}" destId="{595F187C-23CB-41E4-AD98-DB94F77B7AE0}" srcOrd="0" destOrd="0" presId="urn:microsoft.com/office/officeart/2005/8/layout/hierarchy3"/>
    <dgm:cxn modelId="{88C1C9FB-19EB-402C-973F-18B8607E53F2}" type="presParOf" srcId="{595F187C-23CB-41E4-AD98-DB94F77B7AE0}" destId="{8ADEC487-9847-42EC-8EF2-2E6BCB9864FF}" srcOrd="0" destOrd="0" presId="urn:microsoft.com/office/officeart/2005/8/layout/hierarchy3"/>
    <dgm:cxn modelId="{22D78942-8AA6-4F53-BA56-ED41289516B1}" type="presParOf" srcId="{595F187C-23CB-41E4-AD98-DB94F77B7AE0}" destId="{DDE49AC7-5D40-452D-A9D3-7C60A9450A80}" srcOrd="1" destOrd="0" presId="urn:microsoft.com/office/officeart/2005/8/layout/hierarchy3"/>
    <dgm:cxn modelId="{824E00AE-9E54-4E82-95B3-93D17D58A4C3}" type="presParOf" srcId="{FB6CB17C-35A3-460A-B20C-86BD8DEB8EFE}" destId="{9C53C83C-0B5B-4CE1-A5A2-715F75B80E05}" srcOrd="1" destOrd="0" presId="urn:microsoft.com/office/officeart/2005/8/layout/hierarchy3"/>
    <dgm:cxn modelId="{10304CAD-14C6-418C-8257-531E222A021D}" type="presParOf" srcId="{9C53C83C-0B5B-4CE1-A5A2-715F75B80E05}" destId="{7291D5F8-E70D-495B-BE71-5FC219FC4C9F}" srcOrd="0" destOrd="0" presId="urn:microsoft.com/office/officeart/2005/8/layout/hierarchy3"/>
    <dgm:cxn modelId="{29538F68-D0A0-4518-AB88-13585A7F22E4}" type="presParOf" srcId="{9C53C83C-0B5B-4CE1-A5A2-715F75B80E05}" destId="{A4EC2771-D50A-4F3E-8BF1-22F639C11B40}" srcOrd="1" destOrd="0" presId="urn:microsoft.com/office/officeart/2005/8/layout/hierarchy3"/>
    <dgm:cxn modelId="{5538F4AC-912D-48A6-88E2-EF51892CB8FE}" type="presParOf" srcId="{9C53C83C-0B5B-4CE1-A5A2-715F75B80E05}" destId="{4E6E0829-EC02-4080-9CE3-5D55E46F3A2F}" srcOrd="2" destOrd="0" presId="urn:microsoft.com/office/officeart/2005/8/layout/hierarchy3"/>
    <dgm:cxn modelId="{E737E6E3-0472-4D48-B69E-3873EAAE8B96}" type="presParOf" srcId="{9C53C83C-0B5B-4CE1-A5A2-715F75B80E05}" destId="{FBA573EA-4E59-4EA9-AFE9-10C1407330F2}" srcOrd="3" destOrd="0" presId="urn:microsoft.com/office/officeart/2005/8/layout/hierarchy3"/>
    <dgm:cxn modelId="{923B2677-609C-4FAE-94AF-74216C534870}" type="presParOf" srcId="{950A6A32-823C-4BBA-BADE-71D09DBDDFE2}" destId="{D660E495-27D1-4060-A442-A7EF82D0AC50}" srcOrd="2" destOrd="0" presId="urn:microsoft.com/office/officeart/2005/8/layout/hierarchy3"/>
    <dgm:cxn modelId="{B2153599-6F01-415E-BF8B-F8626B7C0219}" type="presParOf" srcId="{D660E495-27D1-4060-A442-A7EF82D0AC50}" destId="{F2F63CBD-0265-4691-9913-2C50C0C1EE4D}" srcOrd="0" destOrd="0" presId="urn:microsoft.com/office/officeart/2005/8/layout/hierarchy3"/>
    <dgm:cxn modelId="{46FFECC4-130A-49D8-97A8-6B8046B09048}" type="presParOf" srcId="{F2F63CBD-0265-4691-9913-2C50C0C1EE4D}" destId="{BB572B25-DA79-44D5-AFAD-167BE4E28298}" srcOrd="0" destOrd="0" presId="urn:microsoft.com/office/officeart/2005/8/layout/hierarchy3"/>
    <dgm:cxn modelId="{72CC9421-069F-4C2F-8503-BA3432349B51}" type="presParOf" srcId="{F2F63CBD-0265-4691-9913-2C50C0C1EE4D}" destId="{3715E170-D877-48F1-8139-AF7DBB8353BB}" srcOrd="1" destOrd="0" presId="urn:microsoft.com/office/officeart/2005/8/layout/hierarchy3"/>
    <dgm:cxn modelId="{3869E943-BEC0-4A0A-B28D-5CB93416D3C8}" type="presParOf" srcId="{D660E495-27D1-4060-A442-A7EF82D0AC50}" destId="{E81F36E3-5734-4636-84FD-563251F9CF05}" srcOrd="1" destOrd="0" presId="urn:microsoft.com/office/officeart/2005/8/layout/hierarchy3"/>
    <dgm:cxn modelId="{B218D03C-F613-4A93-8EBA-42E723AB6AE5}" type="presParOf" srcId="{E81F36E3-5734-4636-84FD-563251F9CF05}" destId="{5CD103DD-2F1A-44EF-9B04-91F2671AA194}" srcOrd="0" destOrd="0" presId="urn:microsoft.com/office/officeart/2005/8/layout/hierarchy3"/>
    <dgm:cxn modelId="{51B7B667-53D7-4DD6-964E-7DD3261FC835}" type="presParOf" srcId="{E81F36E3-5734-4636-84FD-563251F9CF05}" destId="{085EB0F0-7363-40CC-A183-21E3F1666C3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7EAB8-1BA5-4008-91D5-0B165884DF47}" type="datetimeFigureOut">
              <a:rPr lang="fr-FR" smtClean="0"/>
              <a:pPr/>
              <a:t>29/11/2017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F41BC-D73E-4E50-A968-8052D6C7CA8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0034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CEA9-7852-4D14-B976-2359B6795A23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9394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7A21-41E4-4A9C-B382-5B4A21C1C77D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8843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D4E3-C453-4D52-BD4C-E942E70DBF5F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138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091E-0887-4F4F-9AC1-10D01A9CCD53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0220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0C925-08D5-4295-B47F-B7A85A418BCC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4812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3897-FC6D-4F78-B48D-82F5DD9DA3B1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110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E73F-89AF-418B-ABED-621EC2C5DF97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573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AAC4-FBE2-42D5-99F1-AFEC34BCD988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562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CAF3-9F44-4522-952D-93E6C23D3847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466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5881-A58D-470D-848D-E8F568DEEDA7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494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5EB6-5D67-470C-8F03-BE5A357F1EF4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235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9304-514C-4761-9D40-C2D00FD11849}" type="datetime1">
              <a:rPr lang="fr-FR" smtClean="0"/>
              <a:pPr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23674-EC7D-40B8-B87E-064D65B9BB4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130" descr="C:\Users\i.benhammadi\AppData\Local\Microsoft\Windows\Temporary Internet Files\Content.Outlook\ZVPYNN0N\logo 2.pn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08553" y="6093296"/>
            <a:ext cx="555935" cy="549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6598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575;&#1604;&#1575;&#1587;&#1578;&#1605;&#1575;&#1585;&#1577;%20.doc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diagramLayout" Target="../diagrams/layout11.xml"/><Relationship Id="rId7" Type="http://schemas.openxmlformats.org/officeDocument/2006/relationships/diagramLayout" Target="../diagrams/layout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microsoft.com/office/2007/relationships/diagramDrawing" Target="../diagrams/drawing11.xml"/><Relationship Id="rId4" Type="http://schemas.openxmlformats.org/officeDocument/2006/relationships/diagramQuickStyle" Target="../diagrams/quickStyle11.xml"/><Relationship Id="rId9" Type="http://schemas.openxmlformats.org/officeDocument/2006/relationships/diagramColors" Target="../diagrams/colors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694928"/>
          </a:xfrm>
        </p:spPr>
        <p:txBody>
          <a:bodyPr>
            <a:noAutofit/>
          </a:bodyPr>
          <a:lstStyle/>
          <a:p>
            <a:r>
              <a:rPr lang="ar-SA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ar-SA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تزنيت ، 22 نونبر2017</a:t>
            </a:r>
          </a:p>
          <a:p>
            <a:pPr algn="ctr"/>
            <a:endParaRPr lang="ar-SA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96136" y="961040"/>
            <a:ext cx="2896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dirty="0" smtClean="0"/>
              <a:t>وزارة الداخلية </a:t>
            </a:r>
          </a:p>
          <a:p>
            <a:pPr algn="ctr"/>
            <a:r>
              <a:rPr lang="ar-SA" dirty="0" smtClean="0"/>
              <a:t>المديرية العامة للجماعات المحلية </a:t>
            </a:r>
          </a:p>
          <a:p>
            <a:pPr algn="ctr"/>
            <a:r>
              <a:rPr lang="ar-SA" dirty="0" smtClean="0"/>
              <a:t>مديرية تكوين الأطر الإدارية والتقنية </a:t>
            </a:r>
            <a:endParaRPr lang="fr-FR" dirty="0"/>
          </a:p>
        </p:txBody>
      </p:sp>
      <p:pic>
        <p:nvPicPr>
          <p:cNvPr id="8" name="Image 7" descr="armoiries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0596" y="239946"/>
            <a:ext cx="708025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822" y="313340"/>
            <a:ext cx="24288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Autofit/>
          </a:bodyPr>
          <a:lstStyle/>
          <a:p>
            <a:pPr rtl="1"/>
            <a:r>
              <a:rPr lang="ar-SA" sz="3200" b="1" dirty="0" smtClean="0">
                <a:solidFill>
                  <a:srgbClr val="C00000"/>
                </a:solidFill>
              </a:rPr>
              <a:t>إعداد </a:t>
            </a:r>
            <a:r>
              <a:rPr lang="ar-SA" sz="3200" b="1" dirty="0">
                <a:solidFill>
                  <a:srgbClr val="C00000"/>
                </a:solidFill>
              </a:rPr>
              <a:t>التصميم المديري للتكوين المستمر الخاص بأعضاء مجالس الجماعات الترابية بجهة </a:t>
            </a:r>
            <a:r>
              <a:rPr lang="ar-SA" sz="3200" b="1" dirty="0" smtClean="0">
                <a:solidFill>
                  <a:srgbClr val="C00000"/>
                </a:solidFill>
              </a:rPr>
              <a:t>سوس ماسة</a:t>
            </a:r>
            <a:endParaRPr lang="fr-FR" sz="3200" dirty="0">
              <a:solidFill>
                <a:srgbClr val="C00000"/>
              </a:solidFill>
            </a:endParaRPr>
          </a:p>
        </p:txBody>
      </p:sp>
      <p:pic>
        <p:nvPicPr>
          <p:cNvPr id="7" name="Imag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00"/>
          <a:stretch/>
        </p:blipFill>
        <p:spPr bwMode="auto">
          <a:xfrm>
            <a:off x="4014428" y="506380"/>
            <a:ext cx="1277652" cy="12664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8745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مرحلة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التشخيص / </a:t>
            </a:r>
            <a:r>
              <a:rPr lang="ar-S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الدراسة </a:t>
            </a:r>
            <a:r>
              <a:rPr lang="ar-S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الوثائقية </a:t>
            </a:r>
            <a:endParaRPr lang="fr-F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2816447881"/>
              </p:ext>
            </p:extLst>
          </p:nvPr>
        </p:nvGraphicFramePr>
        <p:xfrm>
          <a:off x="554035" y="1268760"/>
          <a:ext cx="8064896" cy="4776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339827" y="4338485"/>
            <a:ext cx="2304256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صياغة خطاطات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وظيفية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خاصة بكل مستوى من الجماعات الترابية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3568" y="4184596"/>
            <a:ext cx="2304256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استيعاب التوجهات التنموية التي قد تقتضي تقوية القدرات لدى المنتخبين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155" y="1556792"/>
            <a:ext cx="2324651" cy="118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63408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مرحلة التشخيص / التحليل الميداني /  </a:t>
            </a:r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آلية </a:t>
            </a:r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الاستبيان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space réservé du contenu 5"/>
          <p:cNvSpPr>
            <a:spLocks noGrp="1"/>
          </p:cNvSpPr>
          <p:nvPr>
            <p:ph idx="1"/>
          </p:nvPr>
        </p:nvSpPr>
        <p:spPr>
          <a:xfrm>
            <a:off x="3635896" y="1268760"/>
            <a:ext cx="5256584" cy="2160240"/>
          </a:xfrm>
        </p:spPr>
        <p:txBody>
          <a:bodyPr>
            <a:normAutofit fontScale="85000" lnSpcReduction="10000"/>
          </a:bodyPr>
          <a:lstStyle/>
          <a:p>
            <a:pPr marL="514350" indent="-514350" algn="r" rtl="1"/>
            <a:r>
              <a:rPr lang="ar-SA" sz="2000" dirty="0" smtClean="0"/>
              <a:t>اختيار العينة  من المنتخبين</a:t>
            </a:r>
            <a:r>
              <a:rPr lang="ar-MA" sz="2000" dirty="0" smtClean="0"/>
              <a:t> (أو القيام بمسح شامل للمنتخبين) ؛</a:t>
            </a:r>
            <a:endParaRPr lang="ar-SA" sz="2000" dirty="0" smtClean="0"/>
          </a:p>
          <a:p>
            <a:pPr marL="514350" indent="-514350" algn="r" rtl="1"/>
            <a:r>
              <a:rPr lang="ar-SA" sz="2000" dirty="0" smtClean="0"/>
              <a:t>تحديد أهداف الاستبيان بدقة ؛</a:t>
            </a:r>
          </a:p>
          <a:p>
            <a:pPr marL="514350" indent="-514350" algn="r" rtl="1"/>
            <a:r>
              <a:rPr lang="ar-SA" sz="2000" dirty="0" smtClean="0"/>
              <a:t>تحويل </a:t>
            </a:r>
            <a:r>
              <a:rPr lang="ar-SA" sz="2000" dirty="0"/>
              <a:t>الأهداف إلى مجموعة من الأسئلة </a:t>
            </a:r>
            <a:r>
              <a:rPr lang="ar-SA" sz="2000" dirty="0" smtClean="0"/>
              <a:t>والاستفسارات ؛</a:t>
            </a:r>
          </a:p>
          <a:p>
            <a:pPr marL="514350" indent="-514350" algn="r" rtl="1"/>
            <a:r>
              <a:rPr lang="ar-MA" sz="2000" dirty="0" smtClean="0"/>
              <a:t>بلورة وصياغة الاستمارة</a:t>
            </a:r>
            <a:r>
              <a:rPr lang="ar-SA" sz="2000" dirty="0" smtClean="0"/>
              <a:t>، </a:t>
            </a:r>
            <a:r>
              <a:rPr lang="ar-MA" sz="2000" dirty="0" smtClean="0"/>
              <a:t>بشكل مركز ودقيق </a:t>
            </a:r>
            <a:r>
              <a:rPr lang="ar-SA" sz="2000" dirty="0" smtClean="0"/>
              <a:t>؛</a:t>
            </a:r>
          </a:p>
          <a:p>
            <a:pPr marL="514350" indent="-514350" algn="r" rtl="1"/>
            <a:r>
              <a:rPr lang="ar-SA" sz="2000" dirty="0"/>
              <a:t>توزيع </a:t>
            </a:r>
            <a:r>
              <a:rPr lang="ar-MA" sz="2000" dirty="0" smtClean="0"/>
              <a:t>الاستمارة </a:t>
            </a:r>
            <a:r>
              <a:rPr lang="ar-SA" sz="2000" dirty="0" smtClean="0"/>
              <a:t>على عينة البحث</a:t>
            </a:r>
            <a:r>
              <a:rPr lang="ar-MA" sz="2000" dirty="0" smtClean="0"/>
              <a:t> </a:t>
            </a:r>
            <a:r>
              <a:rPr lang="ar-SA" sz="2000" dirty="0" smtClean="0"/>
              <a:t>؛</a:t>
            </a:r>
          </a:p>
          <a:p>
            <a:pPr marL="514350" indent="-514350" algn="r" rtl="1"/>
            <a:r>
              <a:rPr lang="ar-SA" sz="2000" dirty="0" smtClean="0"/>
              <a:t>الحرص على تحقيق نسبة الإجابة إلى 75% فأكثر </a:t>
            </a:r>
            <a:r>
              <a:rPr lang="ar-SA" sz="2000" dirty="0"/>
              <a:t>من الإجابات المطلوبة لتكون كافية لتحليل معلوماتها .</a:t>
            </a:r>
            <a:endParaRPr lang="fr-FR" sz="20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2" name="ZoneTexte 11">
            <a:hlinkClick r:id="rId3" action="ppaction://hlinkfile"/>
          </p:cNvPr>
          <p:cNvSpPr txBox="1"/>
          <p:nvPr/>
        </p:nvSpPr>
        <p:spPr>
          <a:xfrm>
            <a:off x="857224" y="1571612"/>
            <a:ext cx="142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تصميم </a:t>
            </a:r>
            <a:r>
              <a:rPr lang="ar-M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الاستمارة</a:t>
            </a:r>
            <a:br>
              <a:rPr lang="ar-M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(انظر النموذج)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Imag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34608"/>
            <a:ext cx="2635796" cy="22429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872626" y="3233074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استغلال المعطيات 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67806" y="3568518"/>
            <a:ext cx="3203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600" dirty="0"/>
              <a:t>يوصى باللجوء إلى برامج إحصائية </a:t>
            </a:r>
            <a:r>
              <a:rPr lang="ar-SA" sz="1600" dirty="0" smtClean="0"/>
              <a:t>التي </a:t>
            </a:r>
            <a:r>
              <a:rPr lang="ar-SA" sz="1600" dirty="0"/>
              <a:t>تقدم الكثير من الأدوات و الخدمات و الإضافات المميزة التي تمكن من السيطرة الكاملة على البيانات التي تم تجميعها</a:t>
            </a:r>
            <a:r>
              <a:rPr lang="fr-FR" sz="1600" dirty="0"/>
              <a:t> , </a:t>
            </a:r>
            <a:r>
              <a:rPr lang="ar-SA" sz="1600" dirty="0"/>
              <a:t>إذ يقدم الكثير من الرسومات و الأرقام التي تستخدم في التوضيح في عملية التحليل الإحصائي</a:t>
            </a:r>
            <a:r>
              <a:rPr lang="fr-FR" sz="1600" dirty="0"/>
              <a:t>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1934" y="4392896"/>
            <a:ext cx="2317433" cy="1448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rganigramme : Fusion 10"/>
          <p:cNvSpPr/>
          <p:nvPr/>
        </p:nvSpPr>
        <p:spPr>
          <a:xfrm>
            <a:off x="4033059" y="5856678"/>
            <a:ext cx="504056" cy="576064"/>
          </a:xfrm>
          <a:prstGeom prst="flowChartMerg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hlinkClick r:id="rId3" action="ppaction://hlinkfile"/>
          </p:cNvPr>
          <p:cNvSpPr txBox="1"/>
          <p:nvPr/>
        </p:nvSpPr>
        <p:spPr>
          <a:xfrm>
            <a:off x="3600444" y="5324741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M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(انظر النموذج)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2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algn="ctr" rtl="1"/>
            <a:r>
              <a:rPr lang="ar-M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في حالة </a:t>
            </a:r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اختيار عينة المنتخبين المستهدفين</a:t>
            </a:r>
            <a:endParaRPr lang="fr-FR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r" rtl="1"/>
            <a:r>
              <a:rPr lang="ar-SA" sz="1800" dirty="0" smtClean="0"/>
              <a:t>تحديد </a:t>
            </a:r>
            <a:r>
              <a:rPr lang="ar-SA" sz="1800" dirty="0"/>
              <a:t>وتعريف </a:t>
            </a:r>
            <a:r>
              <a:rPr lang="ar-MA" sz="1800" dirty="0" smtClean="0"/>
              <a:t>الفئة المستهدفة من </a:t>
            </a:r>
            <a:r>
              <a:rPr lang="ar-SA" sz="1800" dirty="0" smtClean="0"/>
              <a:t>البحث </a:t>
            </a:r>
            <a:r>
              <a:rPr lang="ar-SA" sz="1800" dirty="0"/>
              <a:t>تعريفا واضحا ودقيقا (أعضاء المجالس ، حسب  جنسهم والمجالس التي ينتمون إليها ، ووضعهم النظامي داخل المجالس ، ...)</a:t>
            </a:r>
            <a:endParaRPr lang="fr-FR" sz="1800" dirty="0"/>
          </a:p>
          <a:p>
            <a:pPr lvl="0" algn="r" rtl="1"/>
            <a:r>
              <a:rPr lang="ar-SA" sz="1800" dirty="0"/>
              <a:t>الكشف الذي يشمل أعضاء جميع أعضاء المجالس المنتخبة المعنية ، من خلال ما تم تجميعه من بيانات في الدارسة الوثائقية التمهيدية ؛</a:t>
            </a:r>
            <a:endParaRPr lang="fr-FR" sz="1800" dirty="0"/>
          </a:p>
          <a:p>
            <a:pPr lvl="0" algn="r" rtl="1"/>
            <a:r>
              <a:rPr lang="ar-SA" sz="1800" dirty="0" smtClean="0"/>
              <a:t>ميزانية </a:t>
            </a:r>
            <a:r>
              <a:rPr lang="ar-SA" sz="1800" dirty="0"/>
              <a:t>البحث والتي تأخذ في اعتبارها كلا من حجم مجتمع البحث والوقت المخصص للبحث مع وجوب الدقة في استهداف عينة مجتمع البحث ؛</a:t>
            </a:r>
            <a:endParaRPr lang="fr-FR" sz="1800" dirty="0"/>
          </a:p>
          <a:p>
            <a:pPr lvl="0" algn="r" rtl="1"/>
            <a:r>
              <a:rPr lang="ar-SA" sz="1800" dirty="0"/>
              <a:t>نسبة مئوية من </a:t>
            </a:r>
            <a:r>
              <a:rPr lang="ar-MA" sz="1800" dirty="0" smtClean="0"/>
              <a:t>الفئة المستهدفة  من </a:t>
            </a:r>
            <a:r>
              <a:rPr lang="ar-SA" sz="1800" dirty="0" smtClean="0"/>
              <a:t>البحث </a:t>
            </a:r>
            <a:r>
              <a:rPr lang="ar-SA" sz="1800" dirty="0"/>
              <a:t>تراعي حجم مجتمع البحث ولا تؤثر على الميزانية والدقة المطلوبة. مثلا من باب الاستئناس شمول البحث لـــــ :</a:t>
            </a:r>
            <a:endParaRPr lang="fr-FR" sz="1800" dirty="0"/>
          </a:p>
          <a:p>
            <a:pPr lvl="1" algn="r" rtl="1"/>
            <a:r>
              <a:rPr lang="ar-SA" sz="1800" b="1" dirty="0"/>
              <a:t>100 بالمائة من رؤساء </a:t>
            </a:r>
            <a:r>
              <a:rPr lang="ar-SA" sz="1800" b="1" dirty="0" smtClean="0"/>
              <a:t>الجماعات</a:t>
            </a:r>
            <a:r>
              <a:rPr lang="ar-MA" sz="1800" b="1" dirty="0" smtClean="0"/>
              <a:t> الترابية</a:t>
            </a:r>
            <a:r>
              <a:rPr lang="ar-SA" sz="1800" dirty="0" smtClean="0"/>
              <a:t> </a:t>
            </a:r>
            <a:r>
              <a:rPr lang="ar-MA" sz="1800" dirty="0" smtClean="0"/>
              <a:t>؛</a:t>
            </a:r>
            <a:endParaRPr lang="fr-FR" sz="1800" dirty="0"/>
          </a:p>
          <a:p>
            <a:pPr lvl="1" algn="r" rtl="1"/>
            <a:r>
              <a:rPr lang="ar-SA" sz="1800" b="1" dirty="0"/>
              <a:t>25 بالمائة من أعضاء </a:t>
            </a:r>
            <a:r>
              <a:rPr lang="ar-SA" sz="1800" b="1" dirty="0" err="1" smtClean="0"/>
              <a:t>مك</a:t>
            </a:r>
            <a:r>
              <a:rPr lang="ar-MA" sz="1800" b="1" dirty="0" smtClean="0"/>
              <a:t>ا</a:t>
            </a:r>
            <a:r>
              <a:rPr lang="ar-SA" sz="1800" b="1" dirty="0" smtClean="0"/>
              <a:t>تب </a:t>
            </a:r>
            <a:r>
              <a:rPr lang="ar-SA" sz="1800" b="1" dirty="0"/>
              <a:t>المجالس</a:t>
            </a:r>
            <a:r>
              <a:rPr lang="ar-SA" sz="1800" dirty="0"/>
              <a:t> (نواب الرئيس) </a:t>
            </a:r>
            <a:r>
              <a:rPr lang="ar-MA" sz="1800" dirty="0" smtClean="0"/>
              <a:t>؛</a:t>
            </a:r>
            <a:endParaRPr lang="fr-FR" sz="1800" dirty="0"/>
          </a:p>
          <a:p>
            <a:pPr lvl="1" algn="r" rtl="1"/>
            <a:r>
              <a:rPr lang="ar-SA" sz="1800" b="1" dirty="0"/>
              <a:t>25 بالمائة من رؤساء اللجان الدائمة</a:t>
            </a:r>
            <a:r>
              <a:rPr lang="ar-SA" sz="1800" dirty="0"/>
              <a:t> </a:t>
            </a:r>
            <a:r>
              <a:rPr lang="ar-MA" sz="1800" dirty="0" smtClean="0"/>
              <a:t>؛</a:t>
            </a:r>
            <a:endParaRPr lang="ar-SA" sz="1800" dirty="0"/>
          </a:p>
          <a:p>
            <a:pPr lvl="1" algn="r" rtl="1"/>
            <a:r>
              <a:rPr lang="ar-SA" sz="1800" b="1" dirty="0" smtClean="0"/>
              <a:t>15 </a:t>
            </a:r>
            <a:r>
              <a:rPr lang="ar-SA" sz="1800" b="1" dirty="0"/>
              <a:t>بالمائة من مستشاري المجالس </a:t>
            </a:r>
            <a:r>
              <a:rPr lang="ar-SA" sz="1800" b="1" dirty="0" smtClean="0"/>
              <a:t>المنتخبة</a:t>
            </a:r>
            <a:r>
              <a:rPr lang="ar-MA" sz="1800" b="1" dirty="0" smtClean="0"/>
              <a:t>.</a:t>
            </a:r>
            <a:endParaRPr lang="fr-FR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32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70609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مرحلة التشخيص / التحليل الميداني </a:t>
            </a:r>
            <a:r>
              <a:rPr lang="ar-S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  آلية </a:t>
            </a:r>
            <a:r>
              <a:rPr lang="ar-S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المقابلات الفردية</a:t>
            </a:r>
            <a:endParaRPr lang="fr-F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contenu 8"/>
          <p:cNvSpPr>
            <a:spLocks noGrp="1"/>
          </p:cNvSpPr>
          <p:nvPr>
            <p:ph idx="1"/>
          </p:nvPr>
        </p:nvSpPr>
        <p:spPr>
          <a:xfrm>
            <a:off x="3213219" y="1412776"/>
            <a:ext cx="5473581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rtl="1"/>
            <a:r>
              <a:rPr lang="ar-SA" sz="1800" dirty="0" smtClean="0"/>
              <a:t>رئيس الجهة (أو من ينوب عنه)</a:t>
            </a:r>
          </a:p>
          <a:p>
            <a:pPr algn="r" rtl="1"/>
            <a:r>
              <a:rPr lang="ar-SA" sz="1800" dirty="0" smtClean="0"/>
              <a:t>رؤساء مجالس العمالات أو المجالس الإقليمية (أو من </a:t>
            </a:r>
            <a:r>
              <a:rPr lang="ar-SA" sz="1800" dirty="0" err="1" smtClean="0"/>
              <a:t>ينوب</a:t>
            </a:r>
            <a:r>
              <a:rPr lang="ar-SA" sz="1800" dirty="0" smtClean="0"/>
              <a:t> عنه</a:t>
            </a:r>
            <a:r>
              <a:rPr lang="ar-MA" sz="1800" dirty="0" smtClean="0"/>
              <a:t>م</a:t>
            </a:r>
            <a:r>
              <a:rPr lang="ar-SA" sz="1800" dirty="0" smtClean="0"/>
              <a:t>)</a:t>
            </a:r>
          </a:p>
          <a:p>
            <a:pPr algn="r" rtl="1"/>
            <a:r>
              <a:rPr lang="ar-SA" sz="1800" dirty="0" smtClean="0"/>
              <a:t>عينة من رؤساء الجماعات (مثلا ، رئيسا الجماعتين اللتين تضمان أكبر عدد من السكان على مستوى كل عمالة أو إقليم) </a:t>
            </a:r>
          </a:p>
          <a:p>
            <a:pPr algn="r" rtl="1"/>
            <a:r>
              <a:rPr lang="ar-SA" sz="1800" dirty="0" smtClean="0"/>
              <a:t>رئيس اللجنة الدائمة التابعة لمجلس الجهة التي يدخل التكوين المستمر ضمن صلاحيتها</a:t>
            </a:r>
          </a:p>
          <a:p>
            <a:pPr algn="r" rtl="1"/>
            <a:r>
              <a:rPr lang="ar-SA" sz="1800" dirty="0" smtClean="0"/>
              <a:t>المسؤول عن التكوين بإدارة الجهة  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2" name="Espace réservé du contenu 8"/>
          <p:cNvSpPr>
            <a:spLocks noGrp="1"/>
          </p:cNvSpPr>
          <p:nvPr>
            <p:ph sz="half" idx="4294967295"/>
          </p:nvPr>
        </p:nvSpPr>
        <p:spPr>
          <a:xfrm>
            <a:off x="3373438" y="4708525"/>
            <a:ext cx="5770562" cy="17573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rtl="1"/>
            <a:r>
              <a:rPr lang="ar-SA" sz="1600" b="1" dirty="0" smtClean="0"/>
              <a:t> استقراء التصورات حول تحديات الرفع من قدرات المنتخبين </a:t>
            </a:r>
          </a:p>
          <a:p>
            <a:pPr algn="r" rtl="1"/>
            <a:r>
              <a:rPr lang="ar-SA" sz="1600" b="1" dirty="0" smtClean="0"/>
              <a:t>استجلاء خصوصيات الجهة من حيث أولويات التكوين </a:t>
            </a:r>
          </a:p>
          <a:p>
            <a:pPr algn="r" rtl="1"/>
            <a:r>
              <a:rPr lang="ar-SA" sz="1600" b="1" dirty="0" smtClean="0"/>
              <a:t>استشراف الوسائل التي ستمكن من حكامة التكوين  على مستوى الجهة </a:t>
            </a:r>
          </a:p>
          <a:p>
            <a:pPr algn="r" rtl="1"/>
            <a:r>
              <a:rPr lang="ar-SA" sz="1600" b="1" dirty="0" smtClean="0"/>
              <a:t>...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883" y="1844824"/>
            <a:ext cx="3024336" cy="205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967657" y="147143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المستهدفون 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290008" y="4283804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المخرجات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rganigramme : Fusion 8"/>
          <p:cNvSpPr/>
          <p:nvPr/>
        </p:nvSpPr>
        <p:spPr>
          <a:xfrm>
            <a:off x="4503012" y="3717032"/>
            <a:ext cx="504056" cy="43204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857224" y="4572008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تصميم </a:t>
            </a:r>
            <a:r>
              <a:rPr lang="ar-M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المقابلة</a:t>
            </a:r>
            <a:br>
              <a:rPr lang="ar-M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(انظر النموذج)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rganigramme : Fusion 2"/>
          <p:cNvSpPr/>
          <p:nvPr/>
        </p:nvSpPr>
        <p:spPr>
          <a:xfrm>
            <a:off x="1217677" y="5517119"/>
            <a:ext cx="504056" cy="576064"/>
          </a:xfrm>
          <a:prstGeom prst="flowChartMerg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692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مرحلة </a:t>
            </a:r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التشخيص / التحليل الميداني /  </a:t>
            </a:r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آلية اللقاءات الموسعة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979712" y="4708146"/>
            <a:ext cx="5770984" cy="1757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rtl="1"/>
            <a:r>
              <a:rPr lang="ar-SA" sz="1600" b="1" dirty="0" smtClean="0"/>
              <a:t>قراءات لخصوصيات</a:t>
            </a:r>
            <a:r>
              <a:rPr lang="ar-MA" sz="1600" b="1" dirty="0" smtClean="0"/>
              <a:t> الجماعات الترابية</a:t>
            </a:r>
            <a:r>
              <a:rPr lang="ar-SA" sz="1600" b="1" dirty="0" smtClean="0"/>
              <a:t> </a:t>
            </a:r>
            <a:r>
              <a:rPr lang="ar-MA" sz="1600" b="1" dirty="0" smtClean="0"/>
              <a:t>ب</a:t>
            </a:r>
            <a:r>
              <a:rPr lang="ar-SA" sz="1600" b="1" dirty="0" smtClean="0"/>
              <a:t>الجهة من</a:t>
            </a:r>
            <a:r>
              <a:rPr lang="ar-MA" sz="1600" b="1" dirty="0" smtClean="0"/>
              <a:t> حيث </a:t>
            </a:r>
            <a:r>
              <a:rPr lang="ar-SA" sz="1600" b="1" dirty="0" smtClean="0"/>
              <a:t> الحاجة</a:t>
            </a:r>
            <a:r>
              <a:rPr lang="ar-MA" sz="1600" b="1" dirty="0" smtClean="0"/>
              <a:t> إلى</a:t>
            </a:r>
            <a:r>
              <a:rPr lang="ar-SA" sz="1600" b="1" dirty="0" smtClean="0"/>
              <a:t> الرفع من القدرات </a:t>
            </a:r>
          </a:p>
          <a:p>
            <a:pPr algn="r" rtl="1"/>
            <a:r>
              <a:rPr lang="ar-SA" sz="1600" b="1" dirty="0" smtClean="0"/>
              <a:t>توصيات حول أوليات التكوين </a:t>
            </a:r>
            <a:r>
              <a:rPr lang="ar-MA" sz="1600" b="1" dirty="0" smtClean="0"/>
              <a:t>...</a:t>
            </a:r>
            <a:endParaRPr lang="ar-SA" sz="1600" b="1" dirty="0" smtClean="0"/>
          </a:p>
          <a:p>
            <a:pPr algn="r" rtl="1"/>
            <a:r>
              <a:rPr lang="ar-SA" sz="1600" b="1" dirty="0" smtClean="0"/>
              <a:t> توصيات حول آليات تنزيل التصميم على المستوى الآني والمتوسط </a:t>
            </a:r>
            <a:r>
              <a:rPr lang="ar-MA" sz="1600" b="1" dirty="0" smtClean="0"/>
              <a:t>...</a:t>
            </a:r>
            <a:endParaRPr lang="ar-SA" sz="1600" b="1" dirty="0" smtClean="0"/>
          </a:p>
          <a:p>
            <a:pPr algn="r" rtl="1"/>
            <a:r>
              <a:rPr lang="ar-SA" sz="1600" b="1" dirty="0" smtClean="0"/>
              <a:t>توصيات</a:t>
            </a:r>
            <a:r>
              <a:rPr lang="ar-MA" sz="1600" b="1" dirty="0" smtClean="0"/>
              <a:t> حول </a:t>
            </a:r>
            <a:r>
              <a:rPr lang="ar-SA" sz="1600" b="1" dirty="0" smtClean="0"/>
              <a:t> التحديات المطروحة</a:t>
            </a:r>
            <a:r>
              <a:rPr lang="ar-MA" sz="1600" b="1" dirty="0" smtClean="0"/>
              <a:t> لتفعيل التصميم ...</a:t>
            </a:r>
            <a:r>
              <a:rPr lang="ar-SA" sz="1600" b="1" dirty="0" smtClean="0"/>
              <a:t> </a:t>
            </a:r>
          </a:p>
          <a:p>
            <a:pPr algn="r" rtl="1"/>
            <a:r>
              <a:rPr lang="ar-SA" sz="1600" b="1" dirty="0" smtClean="0"/>
              <a:t>...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699792" y="1628800"/>
            <a:ext cx="61530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dirty="0"/>
              <a:t>تنظم على مستوى كل </a:t>
            </a:r>
            <a:r>
              <a:rPr lang="ar-SA" dirty="0" smtClean="0"/>
              <a:t>إقليم من الجهة  </a:t>
            </a:r>
            <a:endParaRPr lang="ar-SA" dirty="0"/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dirty="0"/>
              <a:t>ترمي إلى إشراك الفاعلين المعنيين </a:t>
            </a:r>
          </a:p>
          <a:p>
            <a:pPr marL="914400" lvl="1" indent="-457200" algn="r" rtl="1">
              <a:buFont typeface="Arial" pitchFamily="34" charset="0"/>
              <a:buChar char="•"/>
            </a:pPr>
            <a:r>
              <a:rPr lang="ar-SA" sz="1600" dirty="0"/>
              <a:t>المنتخبين  من </a:t>
            </a:r>
            <a:r>
              <a:rPr lang="ar-SA" sz="1600" dirty="0" smtClean="0"/>
              <a:t>الجماعات</a:t>
            </a:r>
            <a:r>
              <a:rPr lang="ar-MA" sz="1600" dirty="0" smtClean="0"/>
              <a:t> الترابية</a:t>
            </a:r>
            <a:r>
              <a:rPr lang="ar-SA" sz="1600" dirty="0" smtClean="0"/>
              <a:t> </a:t>
            </a:r>
            <a:r>
              <a:rPr lang="ar-SA" sz="1600" dirty="0"/>
              <a:t>المستهدفة </a:t>
            </a:r>
          </a:p>
          <a:p>
            <a:pPr marL="914400" lvl="1" indent="-457200" algn="r" rtl="1">
              <a:buFont typeface="Arial" pitchFamily="34" charset="0"/>
              <a:buChar char="•"/>
            </a:pPr>
            <a:r>
              <a:rPr lang="ar-SA" sz="1600" dirty="0"/>
              <a:t>مدراء المصالح ، بمعية مسؤولي المصالح المكلفة بالتكوين</a:t>
            </a:r>
          </a:p>
          <a:p>
            <a:pPr marL="914400" lvl="1" indent="-457200" algn="r" rtl="1">
              <a:buFont typeface="Arial" pitchFamily="34" charset="0"/>
              <a:buChar char="•"/>
            </a:pPr>
            <a:r>
              <a:rPr lang="ar-SA" sz="1600" dirty="0" smtClean="0"/>
              <a:t>ممثلو </a:t>
            </a:r>
            <a:r>
              <a:rPr lang="ar-SA" sz="1600" dirty="0"/>
              <a:t>العمالات أو الأقاليم بالجهة </a:t>
            </a:r>
            <a:endParaRPr lang="ar-MA" sz="1600" dirty="0" smtClean="0"/>
          </a:p>
          <a:p>
            <a:pPr marL="914400" lvl="1" indent="-457200" algn="r" rtl="1">
              <a:buFont typeface="Arial" pitchFamily="34" charset="0"/>
              <a:buChar char="•"/>
            </a:pPr>
            <a:r>
              <a:rPr lang="ar-MA" sz="1600" dirty="0" smtClean="0"/>
              <a:t>المنسقين الإقليميين للتكوين</a:t>
            </a:r>
            <a:endParaRPr lang="ar-SA" sz="1600" dirty="0"/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dirty="0"/>
              <a:t>تهدف  إلى خلق فضاء للحوار و لخلق الذكاء الجماعي  حول موضوع تكوين المنتخبين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11" y="1601429"/>
            <a:ext cx="2165698" cy="169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4290008" y="4283804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المخرجات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Organigramme : Fusion 10"/>
          <p:cNvSpPr/>
          <p:nvPr/>
        </p:nvSpPr>
        <p:spPr>
          <a:xfrm>
            <a:off x="4503012" y="3717032"/>
            <a:ext cx="504056" cy="43204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82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63408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تحديد الحاجيات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355976" y="3544271"/>
            <a:ext cx="2808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MA" sz="1400" b="1" dirty="0"/>
              <a:t>مهام ا</a:t>
            </a:r>
            <a:r>
              <a:rPr lang="ar-SA" sz="1400" b="1" dirty="0"/>
              <a:t>لمنتخب داخل المجالس الترابية</a:t>
            </a:r>
            <a:r>
              <a:rPr lang="ar-SA" sz="1400" dirty="0"/>
              <a:t>  </a:t>
            </a:r>
            <a:endParaRPr lang="fr-FR" sz="1400" dirty="0"/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 smtClean="0"/>
              <a:t>النوع </a:t>
            </a:r>
            <a:r>
              <a:rPr lang="ar-SA" sz="1400" b="1" dirty="0"/>
              <a:t>الاجتماعي للمنتخب</a:t>
            </a:r>
            <a:r>
              <a:rPr lang="ar-SA" sz="1400" dirty="0"/>
              <a:t> </a:t>
            </a:r>
            <a:r>
              <a:rPr lang="ar-SA" sz="1400" dirty="0" smtClean="0"/>
              <a:t> . </a:t>
            </a:r>
            <a:endParaRPr lang="fr-FR" sz="1400" dirty="0"/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 smtClean="0"/>
              <a:t>تجربة </a:t>
            </a:r>
            <a:r>
              <a:rPr lang="ar-SA" sz="1400" b="1" dirty="0"/>
              <a:t>المنتخب في المجالس الترابية</a:t>
            </a:r>
            <a:r>
              <a:rPr lang="ar-SA" sz="1400" dirty="0"/>
              <a:t> </a:t>
            </a:r>
            <a:endParaRPr lang="ar-SA" sz="1400" dirty="0" smtClean="0"/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 smtClean="0"/>
              <a:t>البروفايل </a:t>
            </a:r>
            <a:r>
              <a:rPr lang="ar-SA" sz="1400" b="1" dirty="0" err="1"/>
              <a:t>سوسيو</a:t>
            </a:r>
            <a:r>
              <a:rPr lang="ar-SA" sz="1400" b="1" dirty="0"/>
              <a:t>-مهني للمنتخب</a:t>
            </a:r>
            <a:r>
              <a:rPr lang="ar-SA" sz="1400" dirty="0"/>
              <a:t>  </a:t>
            </a:r>
            <a:r>
              <a:rPr lang="ar-SA" sz="1400" dirty="0" smtClean="0"/>
              <a:t> </a:t>
            </a:r>
            <a:endParaRPr lang="fr-FR" sz="1400" dirty="0"/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1400" b="1" dirty="0"/>
              <a:t>المؤهل التعليمي الأساسي </a:t>
            </a:r>
            <a:r>
              <a:rPr lang="ar-SA" sz="1400" b="1" dirty="0" smtClean="0"/>
              <a:t>للمنتخب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1400" b="1" dirty="0" smtClean="0"/>
              <a:t>... </a:t>
            </a:r>
            <a:endParaRPr lang="fr-FR" sz="1400" dirty="0"/>
          </a:p>
        </p:txBody>
      </p:sp>
      <p:graphicFrame>
        <p:nvGraphicFramePr>
          <p:cNvPr id="18" name="Diagramme 17"/>
          <p:cNvGraphicFramePr/>
          <p:nvPr>
            <p:extLst>
              <p:ext uri="{D42A27DB-BD31-4B8C-83A1-F6EECF244321}">
                <p14:modId xmlns:p14="http://schemas.microsoft.com/office/powerpoint/2010/main" xmlns="" val="1799745040"/>
              </p:ext>
            </p:extLst>
          </p:nvPr>
        </p:nvGraphicFramePr>
        <p:xfrm>
          <a:off x="683568" y="1030233"/>
          <a:ext cx="7848872" cy="1750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07504" y="3544272"/>
            <a:ext cx="42484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>
                <a:latin typeface="Arial" pitchFamily="34" charset="0"/>
                <a:cs typeface="Arial" pitchFamily="34" charset="0"/>
              </a:rPr>
              <a:t>رزنامة الاختصاصات المنوطة بكل مستوى من الجماعات الترابية 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>
                <a:latin typeface="Arial" pitchFamily="34" charset="0"/>
                <a:cs typeface="Arial" pitchFamily="34" charset="0"/>
              </a:rPr>
              <a:t>خصوصيات الجماعات الترابية المعنية </a:t>
            </a: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؛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>
                <a:latin typeface="Arial" pitchFamily="34" charset="0"/>
                <a:cs typeface="Arial" pitchFamily="34" charset="0"/>
              </a:rPr>
              <a:t>الأهداف الاستراتيجية المنبثقة من البرامج </a:t>
            </a: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التنموية ؛  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>
                <a:latin typeface="Arial" pitchFamily="34" charset="0"/>
                <a:cs typeface="Arial" pitchFamily="34" charset="0"/>
              </a:rPr>
              <a:t>المخطوطات </a:t>
            </a:r>
            <a:r>
              <a:rPr lang="ar-MA" sz="1400" b="1" dirty="0" smtClean="0">
                <a:latin typeface="Arial" pitchFamily="34" charset="0"/>
                <a:cs typeface="Arial" pitchFamily="34" charset="0"/>
              </a:rPr>
              <a:t>الوظيفية ؛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>
                <a:latin typeface="Arial" pitchFamily="34" charset="0"/>
                <a:cs typeface="Arial" pitchFamily="34" charset="0"/>
              </a:rPr>
              <a:t>تحديد المهام المنوطة بالمنتخبين وتمييزها عن المسؤوليات المنوطة بالموظفين بالإدارة المحلية ، خصوصا فيما يتعلق </a:t>
            </a:r>
            <a:r>
              <a:rPr lang="ar-MA" sz="1400" b="1" dirty="0" smtClean="0">
                <a:latin typeface="Arial" pitchFamily="34" charset="0"/>
                <a:cs typeface="Arial" pitchFamily="34" charset="0"/>
              </a:rPr>
              <a:t>ب</a:t>
            </a: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المسارات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(processus)</a:t>
            </a:r>
            <a:r>
              <a:rPr lang="ar-SA" sz="1400" b="1" dirty="0">
                <a:latin typeface="Arial" pitchFamily="34" charset="0"/>
                <a:cs typeface="Arial" pitchFamily="34" charset="0"/>
              </a:rPr>
              <a:t> أكثر منه فيما يرتبط بالمساطر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(procédures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 ؛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استشراف </a:t>
            </a:r>
            <a:r>
              <a:rPr lang="ar-SA" sz="1400" b="1" dirty="0">
                <a:latin typeface="Arial" pitchFamily="34" charset="0"/>
                <a:cs typeface="Arial" pitchFamily="34" charset="0"/>
              </a:rPr>
              <a:t>الكفاءات والقدرات والمعارف المستقبلية </a:t>
            </a:r>
            <a:r>
              <a:rPr lang="ar-SA" sz="1400" b="1" dirty="0" smtClean="0">
                <a:latin typeface="Arial" pitchFamily="34" charset="0"/>
                <a:cs typeface="Arial" pitchFamily="34" charset="0"/>
              </a:rPr>
              <a:t> اللازمة.</a:t>
            </a:r>
            <a:endParaRPr lang="fr-F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1271923" y="2924944"/>
            <a:ext cx="504056" cy="504056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4355976" y="2924944"/>
            <a:ext cx="504056" cy="504056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205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الثالثة : استراتيجية التكوين </a:t>
            </a:r>
            <a:endParaRPr lang="fr-F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16</a:t>
            </a:fld>
            <a:endParaRPr lang="fr-FR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2369123456"/>
              </p:ext>
            </p:extLst>
          </p:nvPr>
        </p:nvGraphicFramePr>
        <p:xfrm>
          <a:off x="467544" y="1412776"/>
          <a:ext cx="796820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351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الثالثة : استراتيجية التكوين / </a:t>
            </a:r>
            <a:r>
              <a:rPr lang="ar-S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التوجهات الاستراتيجية 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b="1" dirty="0" smtClean="0"/>
              <a:t>أولويات التكوين بالنظر </a:t>
            </a:r>
            <a:r>
              <a:rPr lang="ar-MA" sz="2400" b="1" dirty="0" smtClean="0"/>
              <a:t>ل</a:t>
            </a:r>
            <a:r>
              <a:rPr lang="ar-SA" sz="2400" b="1" dirty="0" smtClean="0"/>
              <a:t>لحاجيات المعبر عنها و الإمكانيات المتاحة </a:t>
            </a:r>
            <a:r>
              <a:rPr lang="ar-MA" sz="2400" b="1" dirty="0" smtClean="0"/>
              <a:t>؛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مراعاة الحد </a:t>
            </a:r>
            <a:r>
              <a:rPr lang="ar-MA" sz="2400" b="1" dirty="0" smtClean="0"/>
              <a:t>الأدنى من الاستفادة من الحق التكوين </a:t>
            </a:r>
            <a:r>
              <a:rPr lang="ar-SA" sz="2400" b="1" dirty="0" smtClean="0"/>
              <a:t>(8 أيام لكل عضو) </a:t>
            </a:r>
            <a:r>
              <a:rPr lang="ar-MA" sz="2400" b="1" dirty="0" smtClean="0"/>
              <a:t> الذي يجب أن يفعل </a:t>
            </a:r>
            <a:r>
              <a:rPr lang="ar-SA" sz="2400" b="1" dirty="0" smtClean="0"/>
              <a:t>خلال السنوات الثلاثة الأولى في ترتيب الأولويات </a:t>
            </a:r>
            <a:r>
              <a:rPr lang="ar-MA" sz="2400" b="1" dirty="0" smtClean="0"/>
              <a:t>؛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خصوصية </a:t>
            </a:r>
            <a:r>
              <a:rPr lang="ar-MA" sz="2400" b="1" dirty="0" smtClean="0"/>
              <a:t>الجماعات الترابية </a:t>
            </a:r>
            <a:r>
              <a:rPr lang="ar-SA" sz="2400" b="1" dirty="0" smtClean="0"/>
              <a:t>من حيث متطلبات التكوين </a:t>
            </a:r>
            <a:r>
              <a:rPr lang="ar-MA" sz="2400" b="1" dirty="0" smtClean="0"/>
              <a:t>؛</a:t>
            </a:r>
            <a:endParaRPr lang="ar-SA" sz="2400" b="1" dirty="0" smtClean="0"/>
          </a:p>
          <a:p>
            <a:pPr algn="r" rtl="1"/>
            <a:r>
              <a:rPr lang="ar-MA" sz="2400" b="1" dirty="0" smtClean="0"/>
              <a:t>أخذ بعين الاعتبار</a:t>
            </a:r>
            <a:r>
              <a:rPr lang="ar-SA" sz="2400" b="1" dirty="0" smtClean="0"/>
              <a:t>مقاربة النوع الاجتماعي في التكوين </a:t>
            </a:r>
            <a:r>
              <a:rPr lang="ar-MA" sz="2400" b="1" dirty="0" smtClean="0"/>
              <a:t>؛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التمييز بين</a:t>
            </a:r>
            <a:r>
              <a:rPr lang="ar-MA" sz="2400" b="1" dirty="0" smtClean="0"/>
              <a:t> مختلف مستويات </a:t>
            </a:r>
            <a:r>
              <a:rPr lang="ar-SA" sz="2400" b="1" dirty="0" smtClean="0"/>
              <a:t> التكوين</a:t>
            </a:r>
            <a:r>
              <a:rPr lang="ar-MA" sz="2400" b="1" dirty="0" smtClean="0"/>
              <a:t> ؛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مراعاة</a:t>
            </a:r>
            <a:r>
              <a:rPr lang="ar-MA" sz="2400" b="1" dirty="0" smtClean="0"/>
              <a:t>عامل</a:t>
            </a:r>
            <a:r>
              <a:rPr lang="ar-SA" sz="2400" b="1" dirty="0" smtClean="0"/>
              <a:t> القرب في </a:t>
            </a:r>
            <a:r>
              <a:rPr lang="ar-MA" sz="2400" b="1" dirty="0" smtClean="0"/>
              <a:t>تفعيل برامج التكوين .</a:t>
            </a:r>
            <a:r>
              <a:rPr lang="ar-SA" sz="2400" b="1" dirty="0" smtClean="0"/>
              <a:t> </a:t>
            </a:r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203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143000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الثالثة : استراتيجية التكوين / </a:t>
            </a:r>
            <a:r>
              <a:rPr lang="ar-M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طرق إدارة </a:t>
            </a:r>
            <a:r>
              <a:rPr lang="ar-S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ميزانية </a:t>
            </a:r>
            <a:r>
              <a:rPr lang="ar-SA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التكوين </a:t>
            </a:r>
            <a:br>
              <a:rPr lang="ar-SA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SA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ar-SA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pPr algn="r" rtl="1"/>
            <a:r>
              <a:rPr lang="ar-SA" sz="2400" b="1" dirty="0" smtClean="0"/>
              <a:t>السيناريوهات المحتملة لإدارة ميزانية التكوين على مستوى الجهة : </a:t>
            </a:r>
          </a:p>
          <a:p>
            <a:pPr lvl="1" algn="r" rtl="1"/>
            <a:r>
              <a:rPr lang="ar-SA" sz="2400" b="1" dirty="0" smtClean="0"/>
              <a:t>الميزانية الرئيسية للجهة </a:t>
            </a:r>
          </a:p>
          <a:p>
            <a:pPr lvl="1" algn="r" rtl="1"/>
            <a:r>
              <a:rPr lang="ar-SA" sz="2400" b="1" dirty="0" smtClean="0"/>
              <a:t>إحداث ميزانية ملحقة </a:t>
            </a:r>
          </a:p>
          <a:p>
            <a:pPr lvl="1" algn="r" rtl="1"/>
            <a:r>
              <a:rPr lang="ar-SA" sz="2400" b="1" dirty="0" smtClean="0"/>
              <a:t>...</a:t>
            </a:r>
          </a:p>
          <a:p>
            <a:pPr algn="r" rtl="1"/>
            <a:r>
              <a:rPr lang="ar-SA" sz="2400" b="1" dirty="0" smtClean="0"/>
              <a:t> تعبئة الموارد ، مع مراعاة  المساهمة الدنيا للجهة (25 بالمائة)</a:t>
            </a:r>
          </a:p>
          <a:p>
            <a:pPr marL="0" indent="0" algn="r" rtl="1">
              <a:buNone/>
            </a:pPr>
            <a:endParaRPr lang="ar-SA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52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الثالثة : استراتيجية التكوين / </a:t>
            </a:r>
            <a:r>
              <a:rPr lang="ar-SA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متطلبات التنزيل الجيد للتوجهات الاستراتيجية 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5576" y="2060848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كيفيات هيكلة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وظيفة التكوين بالجهة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إمكانية إحداث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مركز للتكوين على المستوى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الجهوي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...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تأهيل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المشرفين على تنزيل </a:t>
            </a:r>
            <a:r>
              <a:rPr lang="ar-MA" sz="2800" b="1" dirty="0" smtClean="0">
                <a:latin typeface="Arial" pitchFamily="34" charset="0"/>
                <a:cs typeface="Arial" pitchFamily="34" charset="0"/>
              </a:rPr>
              <a:t>مخطط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التكوين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انخراط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الفاعلين والتزامهم 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بلورة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وتفعيل خطة تواصلية 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وضع منظومة</a:t>
            </a:r>
            <a:r>
              <a:rPr lang="ar-MA" sz="2800" b="1" dirty="0" smtClean="0">
                <a:latin typeface="Arial" pitchFamily="34" charset="0"/>
                <a:cs typeface="Arial" pitchFamily="34" charset="0"/>
              </a:rPr>
              <a:t> للتدبير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للتتبع </a:t>
            </a:r>
            <a:r>
              <a:rPr lang="ar-SA" sz="28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MA" sz="2800" b="1" dirty="0" err="1" smtClean="0">
                <a:latin typeface="Arial" pitchFamily="34" charset="0"/>
                <a:cs typeface="Arial" pitchFamily="34" charset="0"/>
              </a:rPr>
              <a:t>ال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قيادة ...</a:t>
            </a:r>
            <a:endParaRPr lang="ar-MA" sz="28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MA" sz="2800" b="1" dirty="0" smtClean="0">
                <a:latin typeface="Arial" pitchFamily="34" charset="0"/>
                <a:cs typeface="Arial" pitchFamily="34" charset="0"/>
              </a:rPr>
              <a:t>نظام معلومات 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منظومة تقييم</a:t>
            </a:r>
            <a:r>
              <a:rPr lang="ar-MA" sz="2800" b="1" dirty="0" smtClean="0">
                <a:latin typeface="Arial" pitchFamily="34" charset="0"/>
                <a:cs typeface="Arial" pitchFamily="34" charset="0"/>
              </a:rPr>
              <a:t> سنوي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MA" sz="2800" b="1" dirty="0" smtClean="0">
                <a:latin typeface="Arial" pitchFamily="34" charset="0"/>
                <a:cs typeface="Arial" pitchFamily="34" charset="0"/>
              </a:rPr>
              <a:t>ل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فعالية التكوين...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05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0440" cy="864096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تعريف التصميم المديري </a:t>
            </a:r>
            <a:r>
              <a:rPr lang="ar-SA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للتكوين المستمر</a:t>
            </a:r>
            <a:endParaRPr lang="fr-FR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4104456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indent="0" algn="ctr" rtl="1">
              <a:buNone/>
            </a:pP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«هو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وثيقة جهوية تحدد ، انطلاقا من تشخيص أولي لمؤهلات أعضاء مجالس الجماعات الترابية والمهام التدبيرية المسندة إليهم  والاختصاصات المخولة للجماعات الترابية محاور وأولويات التكوين والمدة الزمنية التي يستغرقها والغلاف المالي الذي يتعين رصده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له».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99592" y="4549770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المادة 3 من المرسوم رقم 2.16.297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2794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 rtl="1"/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الرابعة : </a:t>
            </a:r>
            <a:r>
              <a:rPr lang="ar-M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مخطط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التكوين المستمر </a:t>
            </a:r>
            <a:endParaRPr lang="fr-FR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20</a:t>
            </a:fld>
            <a:endParaRPr lang="fr-FR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2568952163"/>
              </p:ext>
            </p:extLst>
          </p:nvPr>
        </p:nvGraphicFramePr>
        <p:xfrm>
          <a:off x="467544" y="1412776"/>
          <a:ext cx="79682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898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الرابعة : خطة التكوين / </a:t>
            </a:r>
            <a:r>
              <a:rPr lang="ar-S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توزيع المنتخبين حسب محاور التكوين  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21</a:t>
            </a:fld>
            <a:endParaRPr lang="fr-FR"/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285957756"/>
              </p:ext>
            </p:extLst>
          </p:nvPr>
        </p:nvGraphicFramePr>
        <p:xfrm>
          <a:off x="1259632" y="1052736"/>
          <a:ext cx="7368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683568" y="2649686"/>
            <a:ext cx="1728192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b="1" dirty="0" smtClean="0"/>
              <a:t>تحديد فئة وعدد المنتخبين  المستهدفين</a:t>
            </a:r>
            <a:endParaRPr lang="fr-FR" b="1" dirty="0"/>
          </a:p>
        </p:txBody>
      </p:sp>
      <p:sp>
        <p:nvSpPr>
          <p:cNvPr id="15" name="Triangle isocèle 14"/>
          <p:cNvSpPr/>
          <p:nvPr/>
        </p:nvSpPr>
        <p:spPr>
          <a:xfrm rot="16200000">
            <a:off x="2987824" y="3009726"/>
            <a:ext cx="360040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 rot="16200000">
            <a:off x="2699792" y="3009725"/>
            <a:ext cx="360040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:p14="http://schemas.microsoft.com/office/powerpoint/2010/main" xmlns="" val="857655185"/>
              </p:ext>
            </p:extLst>
          </p:nvPr>
        </p:nvGraphicFramePr>
        <p:xfrm>
          <a:off x="1763688" y="15410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6300192" y="5548590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عدد أيام التكوين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716016" y="55799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كيفية التكوين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214905" y="5590765"/>
            <a:ext cx="182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مستوى تعميق  التكوين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686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الرابعة : </a:t>
            </a:r>
            <a:r>
              <a:rPr lang="ar-M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مخطط </a:t>
            </a:r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التكوين / </a:t>
            </a:r>
            <a: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M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إعداد منظومة لتقييم التكوين وتتبعه 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69851" y="1196752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</a:rPr>
              <a:t>تقييم الخطة التكوينية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lvl="0" indent="-342900"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SA" sz="2000" dirty="0" smtClean="0"/>
              <a:t>تعمل اللجنة </a:t>
            </a:r>
            <a:r>
              <a:rPr lang="ar-SA" sz="2000" dirty="0"/>
              <a:t>الجهوية </a:t>
            </a:r>
            <a:r>
              <a:rPr lang="ar-SA" sz="2000" dirty="0" smtClean="0"/>
              <a:t>للتكوين على </a:t>
            </a:r>
            <a:r>
              <a:rPr lang="ar-SA" sz="2000" dirty="0"/>
              <a:t>تطبيق الخطة التكوينية لها وفقاً للأصول من حيث الالتزام بأشكال التكوين وآليات تطبيقها والمواعيد المحددة في خطة </a:t>
            </a:r>
            <a:r>
              <a:rPr lang="ar-SA" sz="2000" dirty="0" smtClean="0"/>
              <a:t>التكوين.</a:t>
            </a:r>
          </a:p>
          <a:p>
            <a:pPr marL="342900" lvl="0" indent="-342900"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SA" sz="2000" dirty="0" smtClean="0"/>
              <a:t>تتم </a:t>
            </a:r>
            <a:r>
              <a:rPr lang="ar-SA" sz="2000" dirty="0"/>
              <a:t>مراجعة الخطة التكوينية دورياً </a:t>
            </a:r>
            <a:r>
              <a:rPr lang="ar-SA" sz="2000" dirty="0" smtClean="0"/>
              <a:t>وذلك </a:t>
            </a:r>
            <a:r>
              <a:rPr lang="ar-SA" sz="2000" dirty="0"/>
              <a:t>لمراعاة ما تقتضيه المصلحة العامة من تعديلات على الصعيد الاستراتيجي أو العملي، أو في ما يختص بالميزانية أو أية أسباب أخرى طارئة.</a:t>
            </a:r>
            <a:endParaRPr lang="fr-FR" sz="2000" dirty="0"/>
          </a:p>
          <a:p>
            <a:pPr marL="342900" lvl="0" indent="-342900"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SA" sz="2000" dirty="0"/>
              <a:t>يجوز للجنة الجهوية للتكوين تعديل خطة التكوين السنوية في أي وقت ولأي سبب تراه مناسباً، وفقا لما تقتضية المصلحة العامة ، وذلك بناء على اقتراح من الجماعات الترابية المعنية ، أو باقتراح من أعضائها أو القسم المعني </a:t>
            </a:r>
            <a:r>
              <a:rPr lang="ar-SA" sz="2000" dirty="0" smtClean="0"/>
              <a:t> </a:t>
            </a:r>
            <a:endParaRPr lang="fr-FR" sz="2000" dirty="0"/>
          </a:p>
          <a:p>
            <a:pPr marL="342900" lvl="0" indent="-342900"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SA" sz="2000" dirty="0" smtClean="0"/>
              <a:t>تعمل الجنة </a:t>
            </a:r>
            <a:r>
              <a:rPr lang="ar-SA" sz="2000" dirty="0"/>
              <a:t>الجهوية للتكوين </a:t>
            </a:r>
            <a:r>
              <a:rPr lang="ar-SA" sz="2000" dirty="0" smtClean="0"/>
              <a:t>على تزويد </a:t>
            </a:r>
            <a:r>
              <a:rPr lang="ar-SA" sz="2000" dirty="0"/>
              <a:t>الجماعات الترابية المعنية بنسخة عن خطة </a:t>
            </a:r>
            <a:r>
              <a:rPr lang="ar-SA" sz="2000" dirty="0" smtClean="0"/>
              <a:t>التكوين، </a:t>
            </a:r>
            <a:r>
              <a:rPr lang="ar-SA" sz="2000" dirty="0"/>
              <a:t>كما تم تعدلها أو تتميمها ؛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3635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الرابعة : </a:t>
            </a:r>
            <a:r>
              <a:rPr lang="ar-M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مخطط </a:t>
            </a:r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التكوين / </a:t>
            </a:r>
            <a: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MA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إعداد منظومة لتقييم التكوين وتتبعه 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39590" y="1052736"/>
            <a:ext cx="770485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</a:rPr>
              <a:t>تقييم فعالية التكوين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ar-SA" sz="2000" dirty="0" smtClean="0"/>
              <a:t>تعمل اللجنة </a:t>
            </a:r>
            <a:r>
              <a:rPr lang="ar-SA" sz="2000" dirty="0"/>
              <a:t>الجهوية للتكوين قياس فعالية ومردود التكوين، ورفع تقارير للجهة والجماعات الترابية المعنية ، تتضمن بيان النسب والمؤشرات المبينة </a:t>
            </a:r>
            <a:r>
              <a:rPr lang="ar-SA" sz="2000" dirty="0" smtClean="0"/>
              <a:t>بشكل دوري، </a:t>
            </a:r>
            <a:r>
              <a:rPr lang="ar-SA" sz="2000" dirty="0"/>
              <a:t>وذلك وفقاً للآلية التي تحددها اللجنة :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مدى الالتزام بخطة التكوين السنوية ؛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مدى استجابة المنتخب لممارسة حقه في التكوين على أساس حدوده الدنيا (ثمانية أيام خلال الثلاث سنوات الأولى)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عدد الأيام الفعلية التي أمضاها المنتخب في التكوين ؛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مدى الالتزام بالمواعيد المقررة لأشكال التكوين ؛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مدى شمولية البرامج التكوينية لفئات المنتخبين ؛</a:t>
            </a:r>
            <a:endParaRPr lang="fr-FR" sz="2000" dirty="0"/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/>
              <a:t>نسبة رضا المنتخبين عن أشكال التكوين </a:t>
            </a:r>
            <a:r>
              <a:rPr lang="ar-SA" sz="2000" dirty="0" smtClean="0"/>
              <a:t>؛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ar-SA" sz="2000" dirty="0" smtClean="0"/>
              <a:t>...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6952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72008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 ختاما ... /  هناك متطلبات إنجاح تفعيل التصميم المديري</a:t>
            </a:r>
            <a:endParaRPr lang="fr-F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24</a:t>
            </a:fld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4115174428"/>
              </p:ext>
            </p:extLst>
          </p:nvPr>
        </p:nvGraphicFramePr>
        <p:xfrm>
          <a:off x="683568" y="1700808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909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SA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مبادئ التكوين المستمر بالنسبة للمنتخبين</a:t>
            </a:r>
            <a:endParaRPr lang="fr-FR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 anchorCtr="0">
            <a:noAutofit/>
          </a:bodyPr>
          <a:lstStyle/>
          <a:p>
            <a:pPr algn="r" rtl="1"/>
            <a:r>
              <a:rPr lang="ar-SA" sz="2400" b="1" dirty="0" smtClean="0">
                <a:latin typeface="Arial Black" pitchFamily="34" charset="0"/>
              </a:rPr>
              <a:t>تأسيس </a:t>
            </a:r>
            <a:r>
              <a:rPr lang="ar-SA" sz="2400" b="1" dirty="0">
                <a:latin typeface="Arial Black" pitchFamily="34" charset="0"/>
              </a:rPr>
              <a:t>علاقة تكاملية بين </a:t>
            </a:r>
            <a:r>
              <a:rPr lang="ar-SA" sz="2400" b="1" dirty="0" smtClean="0">
                <a:latin typeface="Arial Black" pitchFamily="34" charset="0"/>
              </a:rPr>
              <a:t>الأولويات التدبيرية والتنموية ومتطلبات التكوين</a:t>
            </a:r>
            <a:r>
              <a:rPr lang="ar-SA" sz="2400" b="1" dirty="0">
                <a:latin typeface="Arial Black" pitchFamily="34" charset="0"/>
              </a:rPr>
              <a:t> </a:t>
            </a:r>
            <a:r>
              <a:rPr lang="ar-SA" sz="2400" b="1" dirty="0" smtClean="0">
                <a:latin typeface="Arial Black" pitchFamily="34" charset="0"/>
              </a:rPr>
              <a:t>ودعم قدرات المنتخبين </a:t>
            </a:r>
            <a:r>
              <a:rPr lang="ar-SA" sz="2400" b="1" dirty="0">
                <a:latin typeface="Arial Black" pitchFamily="34" charset="0"/>
              </a:rPr>
              <a:t>المحليين </a:t>
            </a:r>
            <a:r>
              <a:rPr lang="ar-MA" sz="2400" b="1" dirty="0" smtClean="0">
                <a:latin typeface="Arial Black" pitchFamily="34" charset="0"/>
              </a:rPr>
              <a:t>؛</a:t>
            </a:r>
            <a:endParaRPr lang="ar-SA" sz="2400" b="1" dirty="0">
              <a:latin typeface="Arial Black" pitchFamily="34" charset="0"/>
            </a:endParaRPr>
          </a:p>
          <a:p>
            <a:pPr algn="r" rtl="1"/>
            <a:r>
              <a:rPr lang="ar-SA" sz="2400" b="1" dirty="0" smtClean="0">
                <a:latin typeface="Arial Black" pitchFamily="34" charset="0"/>
              </a:rPr>
              <a:t>تعزيز </a:t>
            </a:r>
            <a:r>
              <a:rPr lang="ar-SA" sz="2400" b="1" dirty="0">
                <a:latin typeface="Arial Black" pitchFamily="34" charset="0"/>
              </a:rPr>
              <a:t>الارتباط بين نظام </a:t>
            </a:r>
            <a:r>
              <a:rPr lang="ar-SA" sz="2400" b="1" dirty="0" smtClean="0">
                <a:latin typeface="Arial Black" pitchFamily="34" charset="0"/>
              </a:rPr>
              <a:t>الحكامة الترابية ونظام </a:t>
            </a:r>
            <a:r>
              <a:rPr lang="ar-SA" sz="2400" b="1" dirty="0">
                <a:latin typeface="Arial Black" pitchFamily="34" charset="0"/>
              </a:rPr>
              <a:t>التكوين ودعم قدرات المنتخبين</a:t>
            </a:r>
            <a:r>
              <a:rPr lang="ar-SA" sz="2400" b="1" dirty="0" smtClean="0">
                <a:latin typeface="Arial Black" pitchFamily="34" charset="0"/>
              </a:rPr>
              <a:t>، </a:t>
            </a:r>
            <a:r>
              <a:rPr lang="ar-SA" sz="2400" b="1" dirty="0">
                <a:latin typeface="Arial Black" pitchFamily="34" charset="0"/>
              </a:rPr>
              <a:t>من حيث وضع تصور </a:t>
            </a:r>
            <a:r>
              <a:rPr lang="ar-SA" sz="2400" b="1" dirty="0" smtClean="0">
                <a:latin typeface="Arial Black" pitchFamily="34" charset="0"/>
              </a:rPr>
              <a:t>مسبق ومخطط </a:t>
            </a:r>
            <a:r>
              <a:rPr lang="ar-SA" sz="2400" b="1" dirty="0">
                <a:latin typeface="Arial Black" pitchFamily="34" charset="0"/>
              </a:rPr>
              <a:t>له لتحديد </a:t>
            </a:r>
            <a:r>
              <a:rPr lang="ar-SA" sz="2400" b="1" dirty="0" err="1" smtClean="0">
                <a:latin typeface="Arial Black" pitchFamily="34" charset="0"/>
              </a:rPr>
              <a:t>الحا</a:t>
            </a:r>
            <a:r>
              <a:rPr lang="ar-MA" sz="2400" b="1" dirty="0" err="1" smtClean="0">
                <a:latin typeface="Arial Black" pitchFamily="34" charset="0"/>
              </a:rPr>
              <a:t>جي</a:t>
            </a:r>
            <a:r>
              <a:rPr lang="ar-SA" sz="2400" b="1" dirty="0" err="1" smtClean="0">
                <a:latin typeface="Arial Black" pitchFamily="34" charset="0"/>
              </a:rPr>
              <a:t>ات</a:t>
            </a:r>
            <a:r>
              <a:rPr lang="ar-SA" sz="2400" b="1" dirty="0" smtClean="0">
                <a:latin typeface="Arial Black" pitchFamily="34" charset="0"/>
              </a:rPr>
              <a:t> </a:t>
            </a:r>
            <a:r>
              <a:rPr lang="ar-MA" sz="2400" b="1" dirty="0" smtClean="0">
                <a:latin typeface="Arial Black" pitchFamily="34" charset="0"/>
              </a:rPr>
              <a:t>ا</a:t>
            </a:r>
            <a:r>
              <a:rPr lang="ar-SA" sz="2400" b="1" dirty="0" smtClean="0">
                <a:latin typeface="Arial Black" pitchFamily="34" charset="0"/>
              </a:rPr>
              <a:t>لتكوينية</a:t>
            </a:r>
            <a:r>
              <a:rPr lang="ar-MA" sz="2400" b="1" dirty="0" smtClean="0">
                <a:latin typeface="Arial Black" pitchFamily="34" charset="0"/>
              </a:rPr>
              <a:t>؛</a:t>
            </a:r>
            <a:endParaRPr lang="ar-SA" sz="2400" b="1" dirty="0">
              <a:latin typeface="Arial Black" pitchFamily="34" charset="0"/>
            </a:endParaRPr>
          </a:p>
          <a:p>
            <a:pPr algn="r" rtl="1"/>
            <a:r>
              <a:rPr lang="ar-SA" sz="2400" b="1" dirty="0" smtClean="0">
                <a:latin typeface="Arial Black" pitchFamily="34" charset="0"/>
              </a:rPr>
              <a:t>توفير فرص مستمرة </a:t>
            </a:r>
            <a:r>
              <a:rPr lang="ar-SA" sz="2400" b="1" dirty="0">
                <a:latin typeface="Arial Black" pitchFamily="34" charset="0"/>
              </a:rPr>
              <a:t>ومتكاملة</a:t>
            </a:r>
            <a:r>
              <a:rPr lang="ar-SA" sz="2400" b="1" dirty="0" smtClean="0">
                <a:latin typeface="Arial Black" pitchFamily="34" charset="0"/>
              </a:rPr>
              <a:t> للتكوين </a:t>
            </a:r>
            <a:r>
              <a:rPr lang="ar-SA" sz="2400" b="1" dirty="0">
                <a:latin typeface="Arial Black" pitchFamily="34" charset="0"/>
              </a:rPr>
              <a:t>ودعم </a:t>
            </a:r>
            <a:r>
              <a:rPr lang="ar-SA" sz="2400" b="1" dirty="0" smtClean="0">
                <a:latin typeface="Arial Black" pitchFamily="34" charset="0"/>
              </a:rPr>
              <a:t>القدرات لجميع المنتخبين المحليين</a:t>
            </a:r>
            <a:r>
              <a:rPr lang="ar-MA" sz="2400" b="1" dirty="0" smtClean="0">
                <a:latin typeface="Arial Black" pitchFamily="34" charset="0"/>
              </a:rPr>
              <a:t> والجهويين ؛</a:t>
            </a:r>
            <a:endParaRPr lang="ar-SA" sz="2400" b="1" dirty="0" smtClean="0">
              <a:latin typeface="Arial Black" pitchFamily="34" charset="0"/>
            </a:endParaRPr>
          </a:p>
          <a:p>
            <a:pPr algn="r" rtl="1"/>
            <a:r>
              <a:rPr lang="ar-SA" sz="2400" b="1" dirty="0" smtClean="0">
                <a:latin typeface="Arial Black" pitchFamily="34" charset="0"/>
              </a:rPr>
              <a:t>ضمان</a:t>
            </a:r>
            <a:r>
              <a:rPr lang="fr-FR" sz="2400" b="1" dirty="0" smtClean="0">
                <a:latin typeface="Arial Black" pitchFamily="34" charset="0"/>
              </a:rPr>
              <a:t> </a:t>
            </a:r>
            <a:r>
              <a:rPr lang="ar-SA" sz="2400" b="1" dirty="0" smtClean="0">
                <a:latin typeface="Arial Black" pitchFamily="34" charset="0"/>
              </a:rPr>
              <a:t>تكافؤ </a:t>
            </a:r>
            <a:r>
              <a:rPr lang="ar-SA" sz="2400" b="1" dirty="0">
                <a:latin typeface="Arial Black" pitchFamily="34" charset="0"/>
              </a:rPr>
              <a:t>الفرص في عملية </a:t>
            </a:r>
            <a:r>
              <a:rPr lang="ar-SA" sz="2400" b="1" dirty="0" smtClean="0">
                <a:latin typeface="Arial Black" pitchFamily="34" charset="0"/>
              </a:rPr>
              <a:t>التكوين والتطوير </a:t>
            </a:r>
            <a:r>
              <a:rPr lang="ar-SA" sz="2400" b="1" dirty="0">
                <a:latin typeface="Arial Black" pitchFamily="34" charset="0"/>
              </a:rPr>
              <a:t>ودعم قدرات </a:t>
            </a:r>
            <a:r>
              <a:rPr lang="ar-SA" sz="2400" b="1" dirty="0" smtClean="0">
                <a:latin typeface="Arial Black" pitchFamily="34" charset="0"/>
              </a:rPr>
              <a:t>لجميع المنتخبين </a:t>
            </a:r>
            <a:r>
              <a:rPr lang="ar-SA" sz="2400" b="1" dirty="0">
                <a:latin typeface="Arial Black" pitchFamily="34" charset="0"/>
              </a:rPr>
              <a:t>المحليين</a:t>
            </a:r>
            <a:r>
              <a:rPr lang="ar-SA" sz="2400" b="1" dirty="0" smtClean="0">
                <a:latin typeface="Arial Black" pitchFamily="34" charset="0"/>
              </a:rPr>
              <a:t> </a:t>
            </a:r>
            <a:r>
              <a:rPr lang="ar-MA" sz="2400" b="1" dirty="0" smtClean="0">
                <a:latin typeface="Arial Black" pitchFamily="34" charset="0"/>
              </a:rPr>
              <a:t>والجهويين.</a:t>
            </a:r>
            <a:r>
              <a:rPr lang="fr-FR" sz="2400" b="1" dirty="0" smtClean="0">
                <a:latin typeface="Arial Black" pitchFamily="34" charset="0"/>
              </a:rPr>
              <a:t> </a:t>
            </a:r>
            <a:endParaRPr lang="ar-SA" sz="2400" b="1" dirty="0">
              <a:latin typeface="Arial Black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4635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5517"/>
            <a:ext cx="7626424" cy="160020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القيمة المضافة للتصميم المديري الجهوي للتكوين</a:t>
            </a:r>
            <a:endParaRPr lang="fr-FR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077689085"/>
              </p:ext>
            </p:extLst>
          </p:nvPr>
        </p:nvGraphicFramePr>
        <p:xfrm>
          <a:off x="755576" y="1556792"/>
          <a:ext cx="7632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072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M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مكونات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التصميم</a:t>
            </a:r>
            <a:r>
              <a:rPr lang="ar-M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SA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المديري الجهوي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للتكوين المستمر</a:t>
            </a:r>
            <a:endParaRPr lang="fr-FR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313166153"/>
              </p:ext>
            </p:extLst>
          </p:nvPr>
        </p:nvGraphicFramePr>
        <p:xfrm>
          <a:off x="428596" y="1428736"/>
          <a:ext cx="80648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56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مقاربة إعداد </a:t>
            </a:r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التصميم </a:t>
            </a:r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المديري الجهوي </a:t>
            </a:r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للتكوين المستمر </a:t>
            </a:r>
            <a:endParaRPr lang="fr-FR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238204834"/>
              </p:ext>
            </p:extLst>
          </p:nvPr>
        </p:nvGraphicFramePr>
        <p:xfrm>
          <a:off x="755576" y="1700808"/>
          <a:ext cx="75608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400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Autofit/>
          </a:bodyPr>
          <a:lstStyle/>
          <a:p>
            <a:pPr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مسار بلورة التصميم المديري الجهوي للتكوين</a:t>
            </a:r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SA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المستمر </a:t>
            </a:r>
            <a:endParaRPr lang="fr-FR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621632763"/>
              </p:ext>
            </p:extLst>
          </p:nvPr>
        </p:nvGraphicFramePr>
        <p:xfrm>
          <a:off x="611560" y="1340768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483768" y="6021288"/>
            <a:ext cx="388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Détailler et se concentrer sur les outils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55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rmAutofit/>
          </a:bodyPr>
          <a:lstStyle/>
          <a:p>
            <a:pPr rtl="1"/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التمهيدية </a:t>
            </a:r>
            <a:endParaRPr lang="fr-F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504865969"/>
              </p:ext>
            </p:extLst>
          </p:nvPr>
        </p:nvGraphicFramePr>
        <p:xfrm>
          <a:off x="467544" y="1412776"/>
          <a:ext cx="79682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801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rtl="1"/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مرحلة التشخيص</a:t>
            </a:r>
            <a:endParaRPr lang="fr-F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3674-EC7D-40B8-B87E-064D65B9BB4A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3666336214"/>
              </p:ext>
            </p:extLst>
          </p:nvPr>
        </p:nvGraphicFramePr>
        <p:xfrm>
          <a:off x="467544" y="980728"/>
          <a:ext cx="796820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127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11034</TotalTime>
  <Words>1650</Words>
  <Application>Microsoft Office PowerPoint</Application>
  <PresentationFormat>Affichage à l'écran (4:3)</PresentationFormat>
  <Paragraphs>242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إعداد التصميم المديري للتكوين المستمر الخاص بأعضاء مجالس الجماعات الترابية بجهة سوس ماسة</vt:lpstr>
      <vt:lpstr> تعريف التصميم المديري للتكوين المستمر</vt:lpstr>
      <vt:lpstr> مبادئ التكوين المستمر بالنسبة للمنتخبين</vt:lpstr>
      <vt:lpstr> القيمة المضافة للتصميم المديري الجهوي للتكوين</vt:lpstr>
      <vt:lpstr>مكونات التصميم المديري الجهوي للتكوين المستمر</vt:lpstr>
      <vt:lpstr>مقاربة إعداد التصميم المديري الجهوي للتكوين المستمر </vt:lpstr>
      <vt:lpstr> مسار بلورة التصميم المديري الجهوي للتكوين  المستمر </vt:lpstr>
      <vt:lpstr>المرحلة التمهيدية </vt:lpstr>
      <vt:lpstr>مرحلة التشخيص</vt:lpstr>
      <vt:lpstr>مرحلة التشخيص / الدراسة الوثائقية </vt:lpstr>
      <vt:lpstr>مرحلة التشخيص / التحليل الميداني /  آلية الاستبيان</vt:lpstr>
      <vt:lpstr>في حالة اختيار عينة المنتخبين المستهدفين</vt:lpstr>
      <vt:lpstr>مرحلة التشخيص / التحليل الميداني /  آلية المقابلات الفردية</vt:lpstr>
      <vt:lpstr>مرحلة التشخيص / التحليل الميداني /  آلية اللقاءات الموسعة</vt:lpstr>
      <vt:lpstr>تحديد الحاجيات</vt:lpstr>
      <vt:lpstr>المرحلة الثالثة : استراتيجية التكوين </vt:lpstr>
      <vt:lpstr>المرحلة الثالثة : استراتيجية التكوين / التوجهات الاستراتيجية </vt:lpstr>
      <vt:lpstr>المرحلة الثالثة : استراتيجية التكوين / طرق إدارة ميزانية التكوين   </vt:lpstr>
      <vt:lpstr>المرحلة الثالثة : استراتيجية التكوين / متطلبات التنزيل الجيد للتوجهات الاستراتيجية </vt:lpstr>
      <vt:lpstr>المرحلة الرابعة : مخطط التكوين المستمر </vt:lpstr>
      <vt:lpstr>المرحلة الرابعة : خطة التكوين / توزيع المنتخبين حسب محاور التكوين  </vt:lpstr>
      <vt:lpstr>المرحلة الرابعة : مخطط التكوين /  إعداد منظومة لتقييم التكوين وتتبعه </vt:lpstr>
      <vt:lpstr>المرحلة الرابعة : مخطط التكوين /  إعداد منظومة لتقييم التكوين وتتبعه </vt:lpstr>
      <vt:lpstr>و ختاما ... /  هناك متطلبات إنجاح تفعيل التصميم المديري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المديرية العامة للجماعات الداخلية مديرية تكوين الأطر الإدارية والتقنية</dc:title>
  <dc:creator>Utilisateur Windows</dc:creator>
  <cp:lastModifiedBy>Admin</cp:lastModifiedBy>
  <cp:revision>141</cp:revision>
  <cp:lastPrinted>2017-02-21T09:40:46Z</cp:lastPrinted>
  <dcterms:created xsi:type="dcterms:W3CDTF">2016-10-12T12:22:30Z</dcterms:created>
  <dcterms:modified xsi:type="dcterms:W3CDTF">2017-11-29T12:50:36Z</dcterms:modified>
</cp:coreProperties>
</file>